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71"/>
  </p:notesMasterIdLst>
  <p:sldIdLst>
    <p:sldId id="256" r:id="rId2"/>
    <p:sldId id="296" r:id="rId3"/>
    <p:sldId id="297" r:id="rId4"/>
    <p:sldId id="328" r:id="rId5"/>
    <p:sldId id="329" r:id="rId6"/>
    <p:sldId id="330" r:id="rId7"/>
    <p:sldId id="331" r:id="rId8"/>
    <p:sldId id="332" r:id="rId9"/>
    <p:sldId id="333" r:id="rId10"/>
    <p:sldId id="334" r:id="rId11"/>
    <p:sldId id="335" r:id="rId12"/>
    <p:sldId id="311" r:id="rId13"/>
    <p:sldId id="336" r:id="rId14"/>
    <p:sldId id="337" r:id="rId15"/>
    <p:sldId id="339" r:id="rId16"/>
    <p:sldId id="340" r:id="rId17"/>
    <p:sldId id="341" r:id="rId18"/>
    <p:sldId id="342" r:id="rId19"/>
    <p:sldId id="358" r:id="rId20"/>
    <p:sldId id="359" r:id="rId21"/>
    <p:sldId id="360" r:id="rId22"/>
    <p:sldId id="361" r:id="rId23"/>
    <p:sldId id="362" r:id="rId24"/>
    <p:sldId id="338" r:id="rId25"/>
    <p:sldId id="343" r:id="rId26"/>
    <p:sldId id="344" r:id="rId27"/>
    <p:sldId id="345" r:id="rId28"/>
    <p:sldId id="346" r:id="rId29"/>
    <p:sldId id="363" r:id="rId30"/>
    <p:sldId id="364" r:id="rId31"/>
    <p:sldId id="365" r:id="rId32"/>
    <p:sldId id="366" r:id="rId33"/>
    <p:sldId id="367" r:id="rId34"/>
    <p:sldId id="347" r:id="rId35"/>
    <p:sldId id="348" r:id="rId36"/>
    <p:sldId id="350" r:id="rId37"/>
    <p:sldId id="349" r:id="rId38"/>
    <p:sldId id="351" r:id="rId39"/>
    <p:sldId id="352" r:id="rId40"/>
    <p:sldId id="353" r:id="rId41"/>
    <p:sldId id="354" r:id="rId42"/>
    <p:sldId id="356" r:id="rId43"/>
    <p:sldId id="357" r:id="rId44"/>
    <p:sldId id="355" r:id="rId45"/>
    <p:sldId id="369" r:id="rId46"/>
    <p:sldId id="368" r:id="rId47"/>
    <p:sldId id="375" r:id="rId48"/>
    <p:sldId id="370" r:id="rId49"/>
    <p:sldId id="376" r:id="rId50"/>
    <p:sldId id="371" r:id="rId51"/>
    <p:sldId id="372" r:id="rId52"/>
    <p:sldId id="373" r:id="rId53"/>
    <p:sldId id="374" r:id="rId54"/>
    <p:sldId id="377" r:id="rId55"/>
    <p:sldId id="378" r:id="rId56"/>
    <p:sldId id="379" r:id="rId57"/>
    <p:sldId id="380" r:id="rId58"/>
    <p:sldId id="382" r:id="rId59"/>
    <p:sldId id="383" r:id="rId60"/>
    <p:sldId id="381" r:id="rId61"/>
    <p:sldId id="384" r:id="rId62"/>
    <p:sldId id="385" r:id="rId63"/>
    <p:sldId id="386" r:id="rId64"/>
    <p:sldId id="387" r:id="rId65"/>
    <p:sldId id="388" r:id="rId66"/>
    <p:sldId id="389" r:id="rId67"/>
    <p:sldId id="390" r:id="rId68"/>
    <p:sldId id="391" r:id="rId69"/>
    <p:sldId id="392" r:id="rId7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F0BE"/>
    <a:srgbClr val="E599E1"/>
    <a:srgbClr val="005298"/>
    <a:srgbClr val="2874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B854F4-DAD3-4796-B587-69EDEEDD8DB9}">
  <a:tblStyle styleId="{11B854F4-DAD3-4796-B587-69EDEEDD8DB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65A5818-91DA-4400-851C-00DBC44C59E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92" autoAdjust="0"/>
  </p:normalViewPr>
  <p:slideViewPr>
    <p:cSldViewPr snapToGrid="0">
      <p:cViewPr varScale="1">
        <p:scale>
          <a:sx n="83" d="100"/>
          <a:sy n="83" d="100"/>
        </p:scale>
        <p:origin x="3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E585CE-60BE-4DC8-A752-5817332DCDA2}"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n-GB"/>
        </a:p>
      </dgm:t>
    </dgm:pt>
    <dgm:pt modelId="{4A505968-71C9-4A50-ABE8-95DB64A0B3DF}">
      <dgm:prSet phldrT="[Text]" custT="1"/>
      <dgm:spPr/>
      <dgm:t>
        <a:bodyPr/>
        <a:lstStyle/>
        <a:p>
          <a:r>
            <a:rPr lang="en-US" sz="1400" dirty="0"/>
            <a:t>Not all employees have access to computers or office spaces</a:t>
          </a:r>
          <a:endParaRPr lang="en-GB" sz="1400" dirty="0"/>
        </a:p>
      </dgm:t>
    </dgm:pt>
    <dgm:pt modelId="{61F3CD81-3F08-43DE-AFBB-4732229BDA3C}" type="parTrans" cxnId="{537B6D79-64E2-46C4-B267-8B1D383D6D36}">
      <dgm:prSet/>
      <dgm:spPr/>
      <dgm:t>
        <a:bodyPr/>
        <a:lstStyle/>
        <a:p>
          <a:endParaRPr lang="en-GB" sz="1400"/>
        </a:p>
      </dgm:t>
    </dgm:pt>
    <dgm:pt modelId="{BB3FF369-828F-4C9A-8A28-FEFBED506A60}" type="sibTrans" cxnId="{537B6D79-64E2-46C4-B267-8B1D383D6D36}">
      <dgm:prSet/>
      <dgm:spPr/>
      <dgm:t>
        <a:bodyPr/>
        <a:lstStyle/>
        <a:p>
          <a:endParaRPr lang="en-GB" sz="1400"/>
        </a:p>
      </dgm:t>
    </dgm:pt>
    <dgm:pt modelId="{813BCD66-09E5-401B-B887-6C0CA55891FD}">
      <dgm:prSet phldrT="[Text]" custT="1"/>
      <dgm:spPr/>
      <dgm:t>
        <a:bodyPr/>
        <a:lstStyle/>
        <a:p>
          <a:r>
            <a:rPr lang="en-US" sz="1400" dirty="0"/>
            <a:t>All companies don’t have email, so they rely on hard-copy documentation like memos</a:t>
          </a:r>
          <a:endParaRPr lang="en-GB" sz="1400" dirty="0"/>
        </a:p>
      </dgm:t>
    </dgm:pt>
    <dgm:pt modelId="{43C74FC4-5731-4EBD-926E-25DC9A23EC7A}" type="parTrans" cxnId="{9AA51C0A-9A7B-4136-932B-6F2477BDEE8B}">
      <dgm:prSet/>
      <dgm:spPr/>
      <dgm:t>
        <a:bodyPr/>
        <a:lstStyle/>
        <a:p>
          <a:endParaRPr lang="en-GB" sz="1400"/>
        </a:p>
      </dgm:t>
    </dgm:pt>
    <dgm:pt modelId="{47AAC518-48C2-405B-B1C7-EA2C9322904B}" type="sibTrans" cxnId="{9AA51C0A-9A7B-4136-932B-6F2477BDEE8B}">
      <dgm:prSet/>
      <dgm:spPr/>
      <dgm:t>
        <a:bodyPr/>
        <a:lstStyle/>
        <a:p>
          <a:endParaRPr lang="en-GB" sz="1400"/>
        </a:p>
      </dgm:t>
    </dgm:pt>
    <dgm:pt modelId="{C2CD11BA-0BDB-4932-BF35-0C304034CF9F}">
      <dgm:prSet phldrT="[Text]" custT="1"/>
      <dgm:spPr/>
      <dgm:t>
        <a:bodyPr/>
        <a:lstStyle/>
        <a:p>
          <a:r>
            <a:rPr lang="en-US" sz="1400" dirty="0"/>
            <a:t>Memos can be displayed on walls and can be signed as a means of acknowledgement by employees</a:t>
          </a:r>
          <a:endParaRPr lang="en-GB" sz="1400" dirty="0"/>
        </a:p>
      </dgm:t>
    </dgm:pt>
    <dgm:pt modelId="{704F36A3-041E-46A4-80D2-37F6EE0E65C9}" type="parTrans" cxnId="{31FE331D-8BFC-4324-94CF-EF91F0D2DF43}">
      <dgm:prSet/>
      <dgm:spPr/>
      <dgm:t>
        <a:bodyPr/>
        <a:lstStyle/>
        <a:p>
          <a:endParaRPr lang="en-GB" sz="1400"/>
        </a:p>
      </dgm:t>
    </dgm:pt>
    <dgm:pt modelId="{F2F014C2-E5A2-427E-AA79-02DE80FC39D2}" type="sibTrans" cxnId="{31FE331D-8BFC-4324-94CF-EF91F0D2DF43}">
      <dgm:prSet/>
      <dgm:spPr/>
      <dgm:t>
        <a:bodyPr/>
        <a:lstStyle/>
        <a:p>
          <a:endParaRPr lang="en-GB" sz="1400"/>
        </a:p>
      </dgm:t>
    </dgm:pt>
    <dgm:pt modelId="{28151963-8B2E-485E-ADE4-8AAC86566842}">
      <dgm:prSet phldrT="[Text]" custT="1"/>
      <dgm:spPr/>
      <dgm:t>
        <a:bodyPr/>
        <a:lstStyle/>
        <a:p>
          <a:r>
            <a:rPr lang="en-US" sz="1400" dirty="0"/>
            <a:t>Some information cannot be transmitted through email (ex: hard-copy cancelled cheques)</a:t>
          </a:r>
          <a:endParaRPr lang="en-GB" sz="1400" dirty="0"/>
        </a:p>
      </dgm:t>
    </dgm:pt>
    <dgm:pt modelId="{D3D2DDA2-9827-45AA-B7A9-755AC6E0EA7B}" type="parTrans" cxnId="{7C68C79D-F66D-49E2-AD52-0A2F22C6DFC1}">
      <dgm:prSet/>
      <dgm:spPr/>
      <dgm:t>
        <a:bodyPr/>
        <a:lstStyle/>
        <a:p>
          <a:endParaRPr lang="en-GB" sz="1400"/>
        </a:p>
      </dgm:t>
    </dgm:pt>
    <dgm:pt modelId="{C134741B-41E9-43D5-B01E-5B00CEE82E26}" type="sibTrans" cxnId="{7C68C79D-F66D-49E2-AD52-0A2F22C6DFC1}">
      <dgm:prSet/>
      <dgm:spPr/>
      <dgm:t>
        <a:bodyPr/>
        <a:lstStyle/>
        <a:p>
          <a:endParaRPr lang="en-GB" sz="1400"/>
        </a:p>
      </dgm:t>
    </dgm:pt>
    <dgm:pt modelId="{4C7DAD1D-5F3F-4943-8FAD-3A7C32555400}">
      <dgm:prSet phldrT="[Text]" custT="1"/>
      <dgm:spPr/>
      <dgm:t>
        <a:bodyPr/>
        <a:lstStyle/>
        <a:p>
          <a:r>
            <a:rPr lang="en-US" sz="1400" dirty="0"/>
            <a:t>Emails are easily disregarded due to their sheer volume. Memos make an official statement</a:t>
          </a:r>
          <a:endParaRPr lang="en-GB" sz="1400" dirty="0"/>
        </a:p>
      </dgm:t>
    </dgm:pt>
    <dgm:pt modelId="{C2186581-FF57-482D-A8CC-9CFAF73E3186}" type="parTrans" cxnId="{DD7868C1-DD74-4D39-941D-774FFF10C0F4}">
      <dgm:prSet/>
      <dgm:spPr/>
      <dgm:t>
        <a:bodyPr/>
        <a:lstStyle/>
        <a:p>
          <a:endParaRPr lang="en-GB" sz="1400"/>
        </a:p>
      </dgm:t>
    </dgm:pt>
    <dgm:pt modelId="{4C5CF76F-2DC4-43CF-AAEE-E37E2D228CA6}" type="sibTrans" cxnId="{DD7868C1-DD74-4D39-941D-774FFF10C0F4}">
      <dgm:prSet/>
      <dgm:spPr/>
      <dgm:t>
        <a:bodyPr/>
        <a:lstStyle/>
        <a:p>
          <a:endParaRPr lang="en-GB" sz="1400"/>
        </a:p>
      </dgm:t>
    </dgm:pt>
    <dgm:pt modelId="{280C9F1D-723D-4601-8C07-2EC95CBA32B6}" type="pres">
      <dgm:prSet presAssocID="{87E585CE-60BE-4DC8-A752-5817332DCDA2}" presName="linear" presStyleCnt="0">
        <dgm:presLayoutVars>
          <dgm:dir/>
          <dgm:animLvl val="lvl"/>
          <dgm:resizeHandles val="exact"/>
        </dgm:presLayoutVars>
      </dgm:prSet>
      <dgm:spPr/>
    </dgm:pt>
    <dgm:pt modelId="{F60F420C-F230-4007-B0A0-DACBF5BE1168}" type="pres">
      <dgm:prSet presAssocID="{4A505968-71C9-4A50-ABE8-95DB64A0B3DF}" presName="parentLin" presStyleCnt="0"/>
      <dgm:spPr/>
    </dgm:pt>
    <dgm:pt modelId="{8CCC6D6D-6E20-41FD-9A24-EBCD62648000}" type="pres">
      <dgm:prSet presAssocID="{4A505968-71C9-4A50-ABE8-95DB64A0B3DF}" presName="parentLeftMargin" presStyleLbl="node1" presStyleIdx="0" presStyleCnt="5"/>
      <dgm:spPr/>
    </dgm:pt>
    <dgm:pt modelId="{027F0A49-97BC-4814-874C-7D7CC67D5FFF}" type="pres">
      <dgm:prSet presAssocID="{4A505968-71C9-4A50-ABE8-95DB64A0B3DF}" presName="parentText" presStyleLbl="node1" presStyleIdx="0" presStyleCnt="5">
        <dgm:presLayoutVars>
          <dgm:chMax val="0"/>
          <dgm:bulletEnabled val="1"/>
        </dgm:presLayoutVars>
      </dgm:prSet>
      <dgm:spPr/>
    </dgm:pt>
    <dgm:pt modelId="{4F4BB56F-2113-40B0-81CB-CEC7A186325A}" type="pres">
      <dgm:prSet presAssocID="{4A505968-71C9-4A50-ABE8-95DB64A0B3DF}" presName="negativeSpace" presStyleCnt="0"/>
      <dgm:spPr/>
    </dgm:pt>
    <dgm:pt modelId="{62BEC176-5201-4283-9836-655286EE4B07}" type="pres">
      <dgm:prSet presAssocID="{4A505968-71C9-4A50-ABE8-95DB64A0B3DF}" presName="childText" presStyleLbl="conFgAcc1" presStyleIdx="0" presStyleCnt="5">
        <dgm:presLayoutVars>
          <dgm:bulletEnabled val="1"/>
        </dgm:presLayoutVars>
      </dgm:prSet>
      <dgm:spPr/>
    </dgm:pt>
    <dgm:pt modelId="{19BEA6C8-C763-4E32-BE09-7B1EA36DEEA8}" type="pres">
      <dgm:prSet presAssocID="{BB3FF369-828F-4C9A-8A28-FEFBED506A60}" presName="spaceBetweenRectangles" presStyleCnt="0"/>
      <dgm:spPr/>
    </dgm:pt>
    <dgm:pt modelId="{A8970FB5-3376-4363-8B2E-090CA4627E8B}" type="pres">
      <dgm:prSet presAssocID="{813BCD66-09E5-401B-B887-6C0CA55891FD}" presName="parentLin" presStyleCnt="0"/>
      <dgm:spPr/>
    </dgm:pt>
    <dgm:pt modelId="{D1860204-7129-486B-822B-3912917534A6}" type="pres">
      <dgm:prSet presAssocID="{813BCD66-09E5-401B-B887-6C0CA55891FD}" presName="parentLeftMargin" presStyleLbl="node1" presStyleIdx="0" presStyleCnt="5"/>
      <dgm:spPr/>
    </dgm:pt>
    <dgm:pt modelId="{ADF810F7-27AB-459C-A700-2D412CA71C43}" type="pres">
      <dgm:prSet presAssocID="{813BCD66-09E5-401B-B887-6C0CA55891FD}" presName="parentText" presStyleLbl="node1" presStyleIdx="1" presStyleCnt="5">
        <dgm:presLayoutVars>
          <dgm:chMax val="0"/>
          <dgm:bulletEnabled val="1"/>
        </dgm:presLayoutVars>
      </dgm:prSet>
      <dgm:spPr/>
    </dgm:pt>
    <dgm:pt modelId="{29F7BD91-07CA-4F7C-9FBF-FBE66F1D9EC0}" type="pres">
      <dgm:prSet presAssocID="{813BCD66-09E5-401B-B887-6C0CA55891FD}" presName="negativeSpace" presStyleCnt="0"/>
      <dgm:spPr/>
    </dgm:pt>
    <dgm:pt modelId="{BD8D6B18-1BAB-44F3-9623-8A43C0787F2B}" type="pres">
      <dgm:prSet presAssocID="{813BCD66-09E5-401B-B887-6C0CA55891FD}" presName="childText" presStyleLbl="conFgAcc1" presStyleIdx="1" presStyleCnt="5">
        <dgm:presLayoutVars>
          <dgm:bulletEnabled val="1"/>
        </dgm:presLayoutVars>
      </dgm:prSet>
      <dgm:spPr/>
    </dgm:pt>
    <dgm:pt modelId="{8898BE1F-668F-428E-9C77-456E3DD45813}" type="pres">
      <dgm:prSet presAssocID="{47AAC518-48C2-405B-B1C7-EA2C9322904B}" presName="spaceBetweenRectangles" presStyleCnt="0"/>
      <dgm:spPr/>
    </dgm:pt>
    <dgm:pt modelId="{4C8A3711-0FF5-4C72-AA96-36FDD30504A1}" type="pres">
      <dgm:prSet presAssocID="{C2CD11BA-0BDB-4932-BF35-0C304034CF9F}" presName="parentLin" presStyleCnt="0"/>
      <dgm:spPr/>
    </dgm:pt>
    <dgm:pt modelId="{B4504417-523F-4E0F-B00F-B36075995866}" type="pres">
      <dgm:prSet presAssocID="{C2CD11BA-0BDB-4932-BF35-0C304034CF9F}" presName="parentLeftMargin" presStyleLbl="node1" presStyleIdx="1" presStyleCnt="5"/>
      <dgm:spPr/>
    </dgm:pt>
    <dgm:pt modelId="{E59194F7-1858-422F-A04E-5E13C4568932}" type="pres">
      <dgm:prSet presAssocID="{C2CD11BA-0BDB-4932-BF35-0C304034CF9F}" presName="parentText" presStyleLbl="node1" presStyleIdx="2" presStyleCnt="5">
        <dgm:presLayoutVars>
          <dgm:chMax val="0"/>
          <dgm:bulletEnabled val="1"/>
        </dgm:presLayoutVars>
      </dgm:prSet>
      <dgm:spPr/>
    </dgm:pt>
    <dgm:pt modelId="{382A01A4-F128-47C4-980C-FE9E34D5D911}" type="pres">
      <dgm:prSet presAssocID="{C2CD11BA-0BDB-4932-BF35-0C304034CF9F}" presName="negativeSpace" presStyleCnt="0"/>
      <dgm:spPr/>
    </dgm:pt>
    <dgm:pt modelId="{E6C02061-99BD-40AD-B951-103F685C6E6B}" type="pres">
      <dgm:prSet presAssocID="{C2CD11BA-0BDB-4932-BF35-0C304034CF9F}" presName="childText" presStyleLbl="conFgAcc1" presStyleIdx="2" presStyleCnt="5">
        <dgm:presLayoutVars>
          <dgm:bulletEnabled val="1"/>
        </dgm:presLayoutVars>
      </dgm:prSet>
      <dgm:spPr/>
    </dgm:pt>
    <dgm:pt modelId="{612698FD-7372-4A27-A9B8-A92F4298AF56}" type="pres">
      <dgm:prSet presAssocID="{F2F014C2-E5A2-427E-AA79-02DE80FC39D2}" presName="spaceBetweenRectangles" presStyleCnt="0"/>
      <dgm:spPr/>
    </dgm:pt>
    <dgm:pt modelId="{83265E4F-F862-41B6-B6AE-7FB7AB846792}" type="pres">
      <dgm:prSet presAssocID="{28151963-8B2E-485E-ADE4-8AAC86566842}" presName="parentLin" presStyleCnt="0"/>
      <dgm:spPr/>
    </dgm:pt>
    <dgm:pt modelId="{389808B2-57A3-436C-9D5E-DEB6F9432C21}" type="pres">
      <dgm:prSet presAssocID="{28151963-8B2E-485E-ADE4-8AAC86566842}" presName="parentLeftMargin" presStyleLbl="node1" presStyleIdx="2" presStyleCnt="5"/>
      <dgm:spPr/>
    </dgm:pt>
    <dgm:pt modelId="{1A3D1EE4-5854-4DAE-BE35-3AD33769FD81}" type="pres">
      <dgm:prSet presAssocID="{28151963-8B2E-485E-ADE4-8AAC86566842}" presName="parentText" presStyleLbl="node1" presStyleIdx="3" presStyleCnt="5">
        <dgm:presLayoutVars>
          <dgm:chMax val="0"/>
          <dgm:bulletEnabled val="1"/>
        </dgm:presLayoutVars>
      </dgm:prSet>
      <dgm:spPr/>
    </dgm:pt>
    <dgm:pt modelId="{2522CB3D-DF2B-433C-A2F1-B12DED75DBCF}" type="pres">
      <dgm:prSet presAssocID="{28151963-8B2E-485E-ADE4-8AAC86566842}" presName="negativeSpace" presStyleCnt="0"/>
      <dgm:spPr/>
    </dgm:pt>
    <dgm:pt modelId="{B4306182-D0F9-441A-811D-7D0312A0DADF}" type="pres">
      <dgm:prSet presAssocID="{28151963-8B2E-485E-ADE4-8AAC86566842}" presName="childText" presStyleLbl="conFgAcc1" presStyleIdx="3" presStyleCnt="5">
        <dgm:presLayoutVars>
          <dgm:bulletEnabled val="1"/>
        </dgm:presLayoutVars>
      </dgm:prSet>
      <dgm:spPr/>
    </dgm:pt>
    <dgm:pt modelId="{58581E11-9719-4871-B78F-9DD1965BD433}" type="pres">
      <dgm:prSet presAssocID="{C134741B-41E9-43D5-B01E-5B00CEE82E26}" presName="spaceBetweenRectangles" presStyleCnt="0"/>
      <dgm:spPr/>
    </dgm:pt>
    <dgm:pt modelId="{E9C0EEBC-6690-4089-BB86-852E3047A5D6}" type="pres">
      <dgm:prSet presAssocID="{4C7DAD1D-5F3F-4943-8FAD-3A7C32555400}" presName="parentLin" presStyleCnt="0"/>
      <dgm:spPr/>
    </dgm:pt>
    <dgm:pt modelId="{CCD44DC9-5128-4AF3-80D2-EDEA1757D813}" type="pres">
      <dgm:prSet presAssocID="{4C7DAD1D-5F3F-4943-8FAD-3A7C32555400}" presName="parentLeftMargin" presStyleLbl="node1" presStyleIdx="3" presStyleCnt="5"/>
      <dgm:spPr/>
    </dgm:pt>
    <dgm:pt modelId="{A7F68B53-DE17-4E55-B35C-3E18898EA42C}" type="pres">
      <dgm:prSet presAssocID="{4C7DAD1D-5F3F-4943-8FAD-3A7C32555400}" presName="parentText" presStyleLbl="node1" presStyleIdx="4" presStyleCnt="5">
        <dgm:presLayoutVars>
          <dgm:chMax val="0"/>
          <dgm:bulletEnabled val="1"/>
        </dgm:presLayoutVars>
      </dgm:prSet>
      <dgm:spPr/>
    </dgm:pt>
    <dgm:pt modelId="{4B0878C0-62D3-494B-B535-A47590821926}" type="pres">
      <dgm:prSet presAssocID="{4C7DAD1D-5F3F-4943-8FAD-3A7C32555400}" presName="negativeSpace" presStyleCnt="0"/>
      <dgm:spPr/>
    </dgm:pt>
    <dgm:pt modelId="{B89B1CF5-A2E4-4DA8-841D-EF9601DF3D99}" type="pres">
      <dgm:prSet presAssocID="{4C7DAD1D-5F3F-4943-8FAD-3A7C32555400}" presName="childText" presStyleLbl="conFgAcc1" presStyleIdx="4" presStyleCnt="5" custLinFactNeighborY="-14406">
        <dgm:presLayoutVars>
          <dgm:bulletEnabled val="1"/>
        </dgm:presLayoutVars>
      </dgm:prSet>
      <dgm:spPr/>
    </dgm:pt>
  </dgm:ptLst>
  <dgm:cxnLst>
    <dgm:cxn modelId="{9AA51C0A-9A7B-4136-932B-6F2477BDEE8B}" srcId="{87E585CE-60BE-4DC8-A752-5817332DCDA2}" destId="{813BCD66-09E5-401B-B887-6C0CA55891FD}" srcOrd="1" destOrd="0" parTransId="{43C74FC4-5731-4EBD-926E-25DC9A23EC7A}" sibTransId="{47AAC518-48C2-405B-B1C7-EA2C9322904B}"/>
    <dgm:cxn modelId="{9ECEB80E-2252-4CD4-B7E1-73D54275B741}" type="presOf" srcId="{28151963-8B2E-485E-ADE4-8AAC86566842}" destId="{389808B2-57A3-436C-9D5E-DEB6F9432C21}" srcOrd="0" destOrd="0" presId="urn:microsoft.com/office/officeart/2005/8/layout/list1"/>
    <dgm:cxn modelId="{31FE331D-8BFC-4324-94CF-EF91F0D2DF43}" srcId="{87E585CE-60BE-4DC8-A752-5817332DCDA2}" destId="{C2CD11BA-0BDB-4932-BF35-0C304034CF9F}" srcOrd="2" destOrd="0" parTransId="{704F36A3-041E-46A4-80D2-37F6EE0E65C9}" sibTransId="{F2F014C2-E5A2-427E-AA79-02DE80FC39D2}"/>
    <dgm:cxn modelId="{6105FB23-FD48-440D-ABF7-318A5F86FB3D}" type="presOf" srcId="{4A505968-71C9-4A50-ABE8-95DB64A0B3DF}" destId="{8CCC6D6D-6E20-41FD-9A24-EBCD62648000}" srcOrd="0" destOrd="0" presId="urn:microsoft.com/office/officeart/2005/8/layout/list1"/>
    <dgm:cxn modelId="{90D1FA36-081D-4235-93D2-5121A5ABD382}" type="presOf" srcId="{87E585CE-60BE-4DC8-A752-5817332DCDA2}" destId="{280C9F1D-723D-4601-8C07-2EC95CBA32B6}" srcOrd="0" destOrd="0" presId="urn:microsoft.com/office/officeart/2005/8/layout/list1"/>
    <dgm:cxn modelId="{FA1D8768-A156-48D5-A323-320F92195236}" type="presOf" srcId="{4C7DAD1D-5F3F-4943-8FAD-3A7C32555400}" destId="{CCD44DC9-5128-4AF3-80D2-EDEA1757D813}" srcOrd="0" destOrd="0" presId="urn:microsoft.com/office/officeart/2005/8/layout/list1"/>
    <dgm:cxn modelId="{08EEA056-E433-46AE-BA76-CC473F34A575}" type="presOf" srcId="{813BCD66-09E5-401B-B887-6C0CA55891FD}" destId="{ADF810F7-27AB-459C-A700-2D412CA71C43}" srcOrd="1" destOrd="0" presId="urn:microsoft.com/office/officeart/2005/8/layout/list1"/>
    <dgm:cxn modelId="{537B6D79-64E2-46C4-B267-8B1D383D6D36}" srcId="{87E585CE-60BE-4DC8-A752-5817332DCDA2}" destId="{4A505968-71C9-4A50-ABE8-95DB64A0B3DF}" srcOrd="0" destOrd="0" parTransId="{61F3CD81-3F08-43DE-AFBB-4732229BDA3C}" sibTransId="{BB3FF369-828F-4C9A-8A28-FEFBED506A60}"/>
    <dgm:cxn modelId="{175A4792-D6EA-49E8-BA6C-287B80E2812E}" type="presOf" srcId="{C2CD11BA-0BDB-4932-BF35-0C304034CF9F}" destId="{B4504417-523F-4E0F-B00F-B36075995866}" srcOrd="0" destOrd="0" presId="urn:microsoft.com/office/officeart/2005/8/layout/list1"/>
    <dgm:cxn modelId="{7EE6D495-611B-482A-BE99-8377473C5826}" type="presOf" srcId="{4C7DAD1D-5F3F-4943-8FAD-3A7C32555400}" destId="{A7F68B53-DE17-4E55-B35C-3E18898EA42C}" srcOrd="1" destOrd="0" presId="urn:microsoft.com/office/officeart/2005/8/layout/list1"/>
    <dgm:cxn modelId="{7C68C79D-F66D-49E2-AD52-0A2F22C6DFC1}" srcId="{87E585CE-60BE-4DC8-A752-5817332DCDA2}" destId="{28151963-8B2E-485E-ADE4-8AAC86566842}" srcOrd="3" destOrd="0" parTransId="{D3D2DDA2-9827-45AA-B7A9-755AC6E0EA7B}" sibTransId="{C134741B-41E9-43D5-B01E-5B00CEE82E26}"/>
    <dgm:cxn modelId="{F27BBFA7-6D04-4B22-B4C8-9264E24A3D2A}" type="presOf" srcId="{28151963-8B2E-485E-ADE4-8AAC86566842}" destId="{1A3D1EE4-5854-4DAE-BE35-3AD33769FD81}" srcOrd="1" destOrd="0" presId="urn:microsoft.com/office/officeart/2005/8/layout/list1"/>
    <dgm:cxn modelId="{E506C7A7-55B5-4F4B-9260-562476771C7F}" type="presOf" srcId="{4A505968-71C9-4A50-ABE8-95DB64A0B3DF}" destId="{027F0A49-97BC-4814-874C-7D7CC67D5FFF}" srcOrd="1" destOrd="0" presId="urn:microsoft.com/office/officeart/2005/8/layout/list1"/>
    <dgm:cxn modelId="{DD7868C1-DD74-4D39-941D-774FFF10C0F4}" srcId="{87E585CE-60BE-4DC8-A752-5817332DCDA2}" destId="{4C7DAD1D-5F3F-4943-8FAD-3A7C32555400}" srcOrd="4" destOrd="0" parTransId="{C2186581-FF57-482D-A8CC-9CFAF73E3186}" sibTransId="{4C5CF76F-2DC4-43CF-AAEE-E37E2D228CA6}"/>
    <dgm:cxn modelId="{135BAAC3-1704-4775-B25A-3CBC5F756181}" type="presOf" srcId="{C2CD11BA-0BDB-4932-BF35-0C304034CF9F}" destId="{E59194F7-1858-422F-A04E-5E13C4568932}" srcOrd="1" destOrd="0" presId="urn:microsoft.com/office/officeart/2005/8/layout/list1"/>
    <dgm:cxn modelId="{2A50BFE2-C124-4931-867D-AB5727BC2983}" type="presOf" srcId="{813BCD66-09E5-401B-B887-6C0CA55891FD}" destId="{D1860204-7129-486B-822B-3912917534A6}" srcOrd="0" destOrd="0" presId="urn:microsoft.com/office/officeart/2005/8/layout/list1"/>
    <dgm:cxn modelId="{27C0258F-4AE5-4A39-8BAC-9206E0021923}" type="presParOf" srcId="{280C9F1D-723D-4601-8C07-2EC95CBA32B6}" destId="{F60F420C-F230-4007-B0A0-DACBF5BE1168}" srcOrd="0" destOrd="0" presId="urn:microsoft.com/office/officeart/2005/8/layout/list1"/>
    <dgm:cxn modelId="{F2FC94DA-78D6-4CC6-A72D-623F1C71E330}" type="presParOf" srcId="{F60F420C-F230-4007-B0A0-DACBF5BE1168}" destId="{8CCC6D6D-6E20-41FD-9A24-EBCD62648000}" srcOrd="0" destOrd="0" presId="urn:microsoft.com/office/officeart/2005/8/layout/list1"/>
    <dgm:cxn modelId="{F034A571-D440-492E-AE29-5751555E879E}" type="presParOf" srcId="{F60F420C-F230-4007-B0A0-DACBF5BE1168}" destId="{027F0A49-97BC-4814-874C-7D7CC67D5FFF}" srcOrd="1" destOrd="0" presId="urn:microsoft.com/office/officeart/2005/8/layout/list1"/>
    <dgm:cxn modelId="{A98EF6D1-DBD7-45EB-B1A0-57082BABCFC8}" type="presParOf" srcId="{280C9F1D-723D-4601-8C07-2EC95CBA32B6}" destId="{4F4BB56F-2113-40B0-81CB-CEC7A186325A}" srcOrd="1" destOrd="0" presId="urn:microsoft.com/office/officeart/2005/8/layout/list1"/>
    <dgm:cxn modelId="{EEE77EF2-9377-412F-9DBE-C2E362EFDC06}" type="presParOf" srcId="{280C9F1D-723D-4601-8C07-2EC95CBA32B6}" destId="{62BEC176-5201-4283-9836-655286EE4B07}" srcOrd="2" destOrd="0" presId="urn:microsoft.com/office/officeart/2005/8/layout/list1"/>
    <dgm:cxn modelId="{489CAA07-D899-4C9F-8FF2-04F8E6ECFF9B}" type="presParOf" srcId="{280C9F1D-723D-4601-8C07-2EC95CBA32B6}" destId="{19BEA6C8-C763-4E32-BE09-7B1EA36DEEA8}" srcOrd="3" destOrd="0" presId="urn:microsoft.com/office/officeart/2005/8/layout/list1"/>
    <dgm:cxn modelId="{48FCE5D9-F1C4-46AF-BA95-A8A08FD31FEE}" type="presParOf" srcId="{280C9F1D-723D-4601-8C07-2EC95CBA32B6}" destId="{A8970FB5-3376-4363-8B2E-090CA4627E8B}" srcOrd="4" destOrd="0" presId="urn:microsoft.com/office/officeart/2005/8/layout/list1"/>
    <dgm:cxn modelId="{98DD9C27-FD24-4A4F-B907-1239888F4E98}" type="presParOf" srcId="{A8970FB5-3376-4363-8B2E-090CA4627E8B}" destId="{D1860204-7129-486B-822B-3912917534A6}" srcOrd="0" destOrd="0" presId="urn:microsoft.com/office/officeart/2005/8/layout/list1"/>
    <dgm:cxn modelId="{22CE2E8C-56A6-4127-97EE-997530315C49}" type="presParOf" srcId="{A8970FB5-3376-4363-8B2E-090CA4627E8B}" destId="{ADF810F7-27AB-459C-A700-2D412CA71C43}" srcOrd="1" destOrd="0" presId="urn:microsoft.com/office/officeart/2005/8/layout/list1"/>
    <dgm:cxn modelId="{D9959448-BC12-4B58-9194-7C5F71D20128}" type="presParOf" srcId="{280C9F1D-723D-4601-8C07-2EC95CBA32B6}" destId="{29F7BD91-07CA-4F7C-9FBF-FBE66F1D9EC0}" srcOrd="5" destOrd="0" presId="urn:microsoft.com/office/officeart/2005/8/layout/list1"/>
    <dgm:cxn modelId="{FF9E0764-4C6E-46C8-81A1-E72A2EF579E8}" type="presParOf" srcId="{280C9F1D-723D-4601-8C07-2EC95CBA32B6}" destId="{BD8D6B18-1BAB-44F3-9623-8A43C0787F2B}" srcOrd="6" destOrd="0" presId="urn:microsoft.com/office/officeart/2005/8/layout/list1"/>
    <dgm:cxn modelId="{4566703B-3DA7-4540-8A27-6C0821FE68EB}" type="presParOf" srcId="{280C9F1D-723D-4601-8C07-2EC95CBA32B6}" destId="{8898BE1F-668F-428E-9C77-456E3DD45813}" srcOrd="7" destOrd="0" presId="urn:microsoft.com/office/officeart/2005/8/layout/list1"/>
    <dgm:cxn modelId="{BA9776F1-F548-4BD2-8573-3FE14B70E8BC}" type="presParOf" srcId="{280C9F1D-723D-4601-8C07-2EC95CBA32B6}" destId="{4C8A3711-0FF5-4C72-AA96-36FDD30504A1}" srcOrd="8" destOrd="0" presId="urn:microsoft.com/office/officeart/2005/8/layout/list1"/>
    <dgm:cxn modelId="{F9A6A2E9-A50E-4FB7-8A01-7D6267AE6A40}" type="presParOf" srcId="{4C8A3711-0FF5-4C72-AA96-36FDD30504A1}" destId="{B4504417-523F-4E0F-B00F-B36075995866}" srcOrd="0" destOrd="0" presId="urn:microsoft.com/office/officeart/2005/8/layout/list1"/>
    <dgm:cxn modelId="{3BEDB1E7-F2FD-4344-8487-31593EDA7CBD}" type="presParOf" srcId="{4C8A3711-0FF5-4C72-AA96-36FDD30504A1}" destId="{E59194F7-1858-422F-A04E-5E13C4568932}" srcOrd="1" destOrd="0" presId="urn:microsoft.com/office/officeart/2005/8/layout/list1"/>
    <dgm:cxn modelId="{F9C928CD-E830-40D9-9462-2FC4DF49167D}" type="presParOf" srcId="{280C9F1D-723D-4601-8C07-2EC95CBA32B6}" destId="{382A01A4-F128-47C4-980C-FE9E34D5D911}" srcOrd="9" destOrd="0" presId="urn:microsoft.com/office/officeart/2005/8/layout/list1"/>
    <dgm:cxn modelId="{247294EC-CD28-404B-9571-5A99AB3CF2B1}" type="presParOf" srcId="{280C9F1D-723D-4601-8C07-2EC95CBA32B6}" destId="{E6C02061-99BD-40AD-B951-103F685C6E6B}" srcOrd="10" destOrd="0" presId="urn:microsoft.com/office/officeart/2005/8/layout/list1"/>
    <dgm:cxn modelId="{A166B5DA-04B6-4C6F-B369-693A943B696A}" type="presParOf" srcId="{280C9F1D-723D-4601-8C07-2EC95CBA32B6}" destId="{612698FD-7372-4A27-A9B8-A92F4298AF56}" srcOrd="11" destOrd="0" presId="urn:microsoft.com/office/officeart/2005/8/layout/list1"/>
    <dgm:cxn modelId="{5A32A58B-4787-46BF-BBAB-AA3B8997707F}" type="presParOf" srcId="{280C9F1D-723D-4601-8C07-2EC95CBA32B6}" destId="{83265E4F-F862-41B6-B6AE-7FB7AB846792}" srcOrd="12" destOrd="0" presId="urn:microsoft.com/office/officeart/2005/8/layout/list1"/>
    <dgm:cxn modelId="{13870DB3-07FF-4B35-81B4-45D0132F9095}" type="presParOf" srcId="{83265E4F-F862-41B6-B6AE-7FB7AB846792}" destId="{389808B2-57A3-436C-9D5E-DEB6F9432C21}" srcOrd="0" destOrd="0" presId="urn:microsoft.com/office/officeart/2005/8/layout/list1"/>
    <dgm:cxn modelId="{8CD45331-3D68-456A-BDC2-F3DA322C7414}" type="presParOf" srcId="{83265E4F-F862-41B6-B6AE-7FB7AB846792}" destId="{1A3D1EE4-5854-4DAE-BE35-3AD33769FD81}" srcOrd="1" destOrd="0" presId="urn:microsoft.com/office/officeart/2005/8/layout/list1"/>
    <dgm:cxn modelId="{F70629EE-9D2E-41E2-96EF-37B2F342244A}" type="presParOf" srcId="{280C9F1D-723D-4601-8C07-2EC95CBA32B6}" destId="{2522CB3D-DF2B-433C-A2F1-B12DED75DBCF}" srcOrd="13" destOrd="0" presId="urn:microsoft.com/office/officeart/2005/8/layout/list1"/>
    <dgm:cxn modelId="{A5E53ADD-BA8B-4167-BB94-B706EAF33295}" type="presParOf" srcId="{280C9F1D-723D-4601-8C07-2EC95CBA32B6}" destId="{B4306182-D0F9-441A-811D-7D0312A0DADF}" srcOrd="14" destOrd="0" presId="urn:microsoft.com/office/officeart/2005/8/layout/list1"/>
    <dgm:cxn modelId="{5A5D2C6C-2B31-445B-9525-CF812AF60E2B}" type="presParOf" srcId="{280C9F1D-723D-4601-8C07-2EC95CBA32B6}" destId="{58581E11-9719-4871-B78F-9DD1965BD433}" srcOrd="15" destOrd="0" presId="urn:microsoft.com/office/officeart/2005/8/layout/list1"/>
    <dgm:cxn modelId="{11D9B903-753A-4960-BAEC-D940093646F3}" type="presParOf" srcId="{280C9F1D-723D-4601-8C07-2EC95CBA32B6}" destId="{E9C0EEBC-6690-4089-BB86-852E3047A5D6}" srcOrd="16" destOrd="0" presId="urn:microsoft.com/office/officeart/2005/8/layout/list1"/>
    <dgm:cxn modelId="{044E055E-4E28-4EA8-BB4E-26B1BAA017E8}" type="presParOf" srcId="{E9C0EEBC-6690-4089-BB86-852E3047A5D6}" destId="{CCD44DC9-5128-4AF3-80D2-EDEA1757D813}" srcOrd="0" destOrd="0" presId="urn:microsoft.com/office/officeart/2005/8/layout/list1"/>
    <dgm:cxn modelId="{09D9E44F-1CD5-4769-AB3D-742BFD306134}" type="presParOf" srcId="{E9C0EEBC-6690-4089-BB86-852E3047A5D6}" destId="{A7F68B53-DE17-4E55-B35C-3E18898EA42C}" srcOrd="1" destOrd="0" presId="urn:microsoft.com/office/officeart/2005/8/layout/list1"/>
    <dgm:cxn modelId="{C7F94881-B82E-4D64-B6EA-6341D987C45C}" type="presParOf" srcId="{280C9F1D-723D-4601-8C07-2EC95CBA32B6}" destId="{4B0878C0-62D3-494B-B535-A47590821926}" srcOrd="17" destOrd="0" presId="urn:microsoft.com/office/officeart/2005/8/layout/list1"/>
    <dgm:cxn modelId="{0D1C2465-9D4D-45FF-AF42-C27FB610C3C5}" type="presParOf" srcId="{280C9F1D-723D-4601-8C07-2EC95CBA32B6}" destId="{B89B1CF5-A2E4-4DA8-841D-EF9601DF3D99}"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1D2F9E3-ECF6-4C98-B394-6D654078B432}"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GB"/>
        </a:p>
      </dgm:t>
    </dgm:pt>
    <dgm:pt modelId="{7126AD26-9EE5-49DA-B0FE-BCC64559D1F9}">
      <dgm:prSet phldrT="[Text]" custT="1"/>
      <dgm:spPr/>
      <dgm:t>
        <a:bodyPr/>
        <a:lstStyle/>
        <a:p>
          <a:r>
            <a:rPr lang="en-US" sz="1600" dirty="0"/>
            <a:t>Make your text reader friendly by:</a:t>
          </a:r>
          <a:endParaRPr lang="en-GB" sz="1600" dirty="0"/>
        </a:p>
      </dgm:t>
    </dgm:pt>
    <dgm:pt modelId="{9539BF59-4520-4A3B-B837-9929B7AABF36}" type="parTrans" cxnId="{1EA261AA-2A98-41E5-922F-3E64C535083B}">
      <dgm:prSet/>
      <dgm:spPr/>
      <dgm:t>
        <a:bodyPr/>
        <a:lstStyle/>
        <a:p>
          <a:endParaRPr lang="en-GB"/>
        </a:p>
      </dgm:t>
    </dgm:pt>
    <dgm:pt modelId="{3BBFC3E8-AB9C-49BB-A3A1-43863B04913D}" type="sibTrans" cxnId="{1EA261AA-2A98-41E5-922F-3E64C535083B}">
      <dgm:prSet/>
      <dgm:spPr/>
      <dgm:t>
        <a:bodyPr/>
        <a:lstStyle/>
        <a:p>
          <a:endParaRPr lang="en-GB"/>
        </a:p>
      </dgm:t>
    </dgm:pt>
    <dgm:pt modelId="{E2A744B3-B29C-4DED-9F61-43AB5735E9F8}">
      <dgm:prSet phldrT="[Text]" custT="1"/>
      <dgm:spPr/>
      <dgm:t>
        <a:bodyPr/>
        <a:lstStyle/>
        <a:p>
          <a:r>
            <a:rPr lang="en-US" sz="1600" i="0" dirty="0"/>
            <a:t>Itemizing </a:t>
          </a:r>
          <a:endParaRPr lang="en-GB" sz="1600" i="0" dirty="0"/>
        </a:p>
      </dgm:t>
    </dgm:pt>
    <dgm:pt modelId="{A4EC9C89-DF47-429F-BBD5-BF2156C14CAE}" type="parTrans" cxnId="{00C5404F-BAA2-4594-B7AE-02C8500BDCB2}">
      <dgm:prSet/>
      <dgm:spPr/>
      <dgm:t>
        <a:bodyPr/>
        <a:lstStyle/>
        <a:p>
          <a:endParaRPr lang="en-GB"/>
        </a:p>
      </dgm:t>
    </dgm:pt>
    <dgm:pt modelId="{69D7A74E-CAC8-40E0-8CB8-FCBDCDCD77D8}" type="sibTrans" cxnId="{00C5404F-BAA2-4594-B7AE-02C8500BDCB2}">
      <dgm:prSet/>
      <dgm:spPr/>
      <dgm:t>
        <a:bodyPr/>
        <a:lstStyle/>
        <a:p>
          <a:endParaRPr lang="en-GB"/>
        </a:p>
      </dgm:t>
    </dgm:pt>
    <dgm:pt modelId="{D2C999C6-850E-42E3-8CC3-AA108CEBF5C8}">
      <dgm:prSet phldrT="[Text]" custT="1"/>
      <dgm:spPr/>
      <dgm:t>
        <a:bodyPr/>
        <a:lstStyle/>
        <a:p>
          <a:r>
            <a:rPr lang="en-US" sz="1600" dirty="0"/>
            <a:t>Using White space</a:t>
          </a:r>
          <a:endParaRPr lang="en-GB" sz="1600" dirty="0"/>
        </a:p>
      </dgm:t>
    </dgm:pt>
    <dgm:pt modelId="{B1BDE9D8-2C57-45B5-8D39-49DEAE4358E1}" type="parTrans" cxnId="{F50CE4A1-3A39-4A59-95AA-EE0C7AB51B37}">
      <dgm:prSet/>
      <dgm:spPr/>
      <dgm:t>
        <a:bodyPr/>
        <a:lstStyle/>
        <a:p>
          <a:endParaRPr lang="en-GB"/>
        </a:p>
      </dgm:t>
    </dgm:pt>
    <dgm:pt modelId="{B681A381-55E0-411E-92CB-E03A2F7C7B86}" type="sibTrans" cxnId="{F50CE4A1-3A39-4A59-95AA-EE0C7AB51B37}">
      <dgm:prSet/>
      <dgm:spPr/>
      <dgm:t>
        <a:bodyPr/>
        <a:lstStyle/>
        <a:p>
          <a:endParaRPr lang="en-GB"/>
        </a:p>
      </dgm:t>
    </dgm:pt>
    <dgm:pt modelId="{B91D9D28-E816-47EF-AB93-F2C226116F3F}">
      <dgm:prSet phldrT="[Text]" custT="1"/>
      <dgm:spPr/>
      <dgm:t>
        <a:bodyPr/>
        <a:lstStyle/>
        <a:p>
          <a:r>
            <a:rPr lang="en-US" sz="1600" dirty="0">
              <a:highlight>
                <a:srgbClr val="FFFF00"/>
              </a:highlight>
            </a:rPr>
            <a:t>Boldfacing</a:t>
          </a:r>
          <a:r>
            <a:rPr lang="en-US" sz="1600" dirty="0"/>
            <a:t> </a:t>
          </a:r>
          <a:endParaRPr lang="en-GB" sz="1600" dirty="0"/>
        </a:p>
      </dgm:t>
    </dgm:pt>
    <dgm:pt modelId="{AE8691A9-D6FB-4603-91A1-F337525889C5}" type="parTrans" cxnId="{872B3C17-83A3-422A-A78D-0411B51FBD6C}">
      <dgm:prSet/>
      <dgm:spPr/>
      <dgm:t>
        <a:bodyPr/>
        <a:lstStyle/>
        <a:p>
          <a:endParaRPr lang="en-GB"/>
        </a:p>
      </dgm:t>
    </dgm:pt>
    <dgm:pt modelId="{142FFFB5-3D78-4C91-9233-91B42FA81BC9}" type="sibTrans" cxnId="{872B3C17-83A3-422A-A78D-0411B51FBD6C}">
      <dgm:prSet/>
      <dgm:spPr/>
      <dgm:t>
        <a:bodyPr/>
        <a:lstStyle/>
        <a:p>
          <a:endParaRPr lang="en-GB"/>
        </a:p>
      </dgm:t>
    </dgm:pt>
    <dgm:pt modelId="{DAB802EB-5007-4CF7-A41C-9D2D776EBD28}">
      <dgm:prSet phldrT="[Text]" custT="1"/>
      <dgm:spPr/>
      <dgm:t>
        <a:bodyPr/>
        <a:lstStyle/>
        <a:p>
          <a:r>
            <a:rPr lang="en-US" sz="1600" dirty="0"/>
            <a:t>Creating headings </a:t>
          </a:r>
          <a:endParaRPr lang="en-GB" sz="1600" dirty="0"/>
        </a:p>
      </dgm:t>
    </dgm:pt>
    <dgm:pt modelId="{053592D1-98AB-4DD0-A6FD-87BD94EA335C}" type="parTrans" cxnId="{00677D11-6035-475E-9193-C4B8480E7CB0}">
      <dgm:prSet/>
      <dgm:spPr/>
      <dgm:t>
        <a:bodyPr/>
        <a:lstStyle/>
        <a:p>
          <a:endParaRPr lang="en-GB"/>
        </a:p>
      </dgm:t>
    </dgm:pt>
    <dgm:pt modelId="{A7EF2772-B3A3-4399-9390-002A6A88DDBF}" type="sibTrans" cxnId="{00677D11-6035-475E-9193-C4B8480E7CB0}">
      <dgm:prSet/>
      <dgm:spPr/>
      <dgm:t>
        <a:bodyPr/>
        <a:lstStyle/>
        <a:p>
          <a:endParaRPr lang="en-GB"/>
        </a:p>
      </dgm:t>
    </dgm:pt>
    <dgm:pt modelId="{65A45633-A820-4F76-A42E-BFC5BE10117C}">
      <dgm:prSet phldrT="[Text]" custT="1"/>
      <dgm:spPr/>
      <dgm:t>
        <a:bodyPr/>
        <a:lstStyle/>
        <a:p>
          <a:r>
            <a:rPr lang="en-US" sz="1600" dirty="0"/>
            <a:t>Inserting graphics</a:t>
          </a:r>
          <a:endParaRPr lang="en-GB" sz="1600" dirty="0"/>
        </a:p>
      </dgm:t>
    </dgm:pt>
    <dgm:pt modelId="{2E855A18-A679-47CE-93C0-6036B5908CB1}" type="parTrans" cxnId="{DA96B9A3-2BB7-4E4B-ABB3-0F5DF4866BA2}">
      <dgm:prSet/>
      <dgm:spPr/>
      <dgm:t>
        <a:bodyPr/>
        <a:lstStyle/>
        <a:p>
          <a:endParaRPr lang="en-GB"/>
        </a:p>
      </dgm:t>
    </dgm:pt>
    <dgm:pt modelId="{6B270AF8-D720-49C3-86B5-4117E7A9F72C}" type="sibTrans" cxnId="{DA96B9A3-2BB7-4E4B-ABB3-0F5DF4866BA2}">
      <dgm:prSet/>
      <dgm:spPr/>
      <dgm:t>
        <a:bodyPr/>
        <a:lstStyle/>
        <a:p>
          <a:endParaRPr lang="en-GB"/>
        </a:p>
      </dgm:t>
    </dgm:pt>
    <dgm:pt modelId="{2F68CAAB-991E-4395-AAA1-BDA988E81DBB}">
      <dgm:prSet phldrT="[Text]" custT="1"/>
      <dgm:spPr/>
      <dgm:t>
        <a:bodyPr/>
        <a:lstStyle/>
        <a:p>
          <a:endParaRPr lang="en-GB" sz="1600" dirty="0"/>
        </a:p>
      </dgm:t>
    </dgm:pt>
    <dgm:pt modelId="{F0A5D68F-D304-4AB5-A82F-C5820383D6A3}" type="parTrans" cxnId="{B70AA62B-F932-44FE-87A1-18BBC973E65C}">
      <dgm:prSet/>
      <dgm:spPr/>
      <dgm:t>
        <a:bodyPr/>
        <a:lstStyle/>
        <a:p>
          <a:endParaRPr lang="en-GB"/>
        </a:p>
      </dgm:t>
    </dgm:pt>
    <dgm:pt modelId="{40203346-F271-4242-A8D3-49EF03A38C21}" type="sibTrans" cxnId="{B70AA62B-F932-44FE-87A1-18BBC973E65C}">
      <dgm:prSet/>
      <dgm:spPr/>
      <dgm:t>
        <a:bodyPr/>
        <a:lstStyle/>
        <a:p>
          <a:endParaRPr lang="en-GB"/>
        </a:p>
      </dgm:t>
    </dgm:pt>
    <dgm:pt modelId="{A7FE832A-C416-44B2-A3CB-214B40AD67AD}" type="pres">
      <dgm:prSet presAssocID="{A1D2F9E3-ECF6-4C98-B394-6D654078B432}" presName="linear" presStyleCnt="0">
        <dgm:presLayoutVars>
          <dgm:animLvl val="lvl"/>
          <dgm:resizeHandles val="exact"/>
        </dgm:presLayoutVars>
      </dgm:prSet>
      <dgm:spPr/>
    </dgm:pt>
    <dgm:pt modelId="{EE114DB4-BB4B-498B-99F2-9F10857D8A21}" type="pres">
      <dgm:prSet presAssocID="{7126AD26-9EE5-49DA-B0FE-BCC64559D1F9}" presName="parentText" presStyleLbl="node1" presStyleIdx="0" presStyleCnt="1" custScaleY="145495" custLinFactNeighborY="283">
        <dgm:presLayoutVars>
          <dgm:chMax val="0"/>
          <dgm:bulletEnabled val="1"/>
        </dgm:presLayoutVars>
      </dgm:prSet>
      <dgm:spPr/>
    </dgm:pt>
    <dgm:pt modelId="{9394CB9F-E8F7-4D3F-82DF-086164BAF668}" type="pres">
      <dgm:prSet presAssocID="{7126AD26-9EE5-49DA-B0FE-BCC64559D1F9}" presName="childText" presStyleLbl="revTx" presStyleIdx="0" presStyleCnt="1">
        <dgm:presLayoutVars>
          <dgm:bulletEnabled val="1"/>
        </dgm:presLayoutVars>
      </dgm:prSet>
      <dgm:spPr/>
    </dgm:pt>
  </dgm:ptLst>
  <dgm:cxnLst>
    <dgm:cxn modelId="{00677D11-6035-475E-9193-C4B8480E7CB0}" srcId="{7126AD26-9EE5-49DA-B0FE-BCC64559D1F9}" destId="{DAB802EB-5007-4CF7-A41C-9D2D776EBD28}" srcOrd="4" destOrd="0" parTransId="{053592D1-98AB-4DD0-A6FD-87BD94EA335C}" sibTransId="{A7EF2772-B3A3-4399-9390-002A6A88DDBF}"/>
    <dgm:cxn modelId="{C4663014-B147-4C43-8F36-7AD253B6DA55}" type="presOf" srcId="{65A45633-A820-4F76-A42E-BFC5BE10117C}" destId="{9394CB9F-E8F7-4D3F-82DF-086164BAF668}" srcOrd="0" destOrd="5" presId="urn:microsoft.com/office/officeart/2005/8/layout/vList2"/>
    <dgm:cxn modelId="{872B3C17-83A3-422A-A78D-0411B51FBD6C}" srcId="{7126AD26-9EE5-49DA-B0FE-BCC64559D1F9}" destId="{B91D9D28-E816-47EF-AB93-F2C226116F3F}" srcOrd="3" destOrd="0" parTransId="{AE8691A9-D6FB-4603-91A1-F337525889C5}" sibTransId="{142FFFB5-3D78-4C91-9233-91B42FA81BC9}"/>
    <dgm:cxn modelId="{117A4121-FB3F-4B1C-9ECF-C13402148A60}" type="presOf" srcId="{A1D2F9E3-ECF6-4C98-B394-6D654078B432}" destId="{A7FE832A-C416-44B2-A3CB-214B40AD67AD}" srcOrd="0" destOrd="0" presId="urn:microsoft.com/office/officeart/2005/8/layout/vList2"/>
    <dgm:cxn modelId="{B70AA62B-F932-44FE-87A1-18BBC973E65C}" srcId="{7126AD26-9EE5-49DA-B0FE-BCC64559D1F9}" destId="{2F68CAAB-991E-4395-AAA1-BDA988E81DBB}" srcOrd="0" destOrd="0" parTransId="{F0A5D68F-D304-4AB5-A82F-C5820383D6A3}" sibTransId="{40203346-F271-4242-A8D3-49EF03A38C21}"/>
    <dgm:cxn modelId="{B88AE62F-1AE9-4D7B-90D7-B2A0F4824EF7}" type="presOf" srcId="{B91D9D28-E816-47EF-AB93-F2C226116F3F}" destId="{9394CB9F-E8F7-4D3F-82DF-086164BAF668}" srcOrd="0" destOrd="3" presId="urn:microsoft.com/office/officeart/2005/8/layout/vList2"/>
    <dgm:cxn modelId="{01D5F82F-3C62-4707-8A41-7761BA777A16}" type="presOf" srcId="{D2C999C6-850E-42E3-8CC3-AA108CEBF5C8}" destId="{9394CB9F-E8F7-4D3F-82DF-086164BAF668}" srcOrd="0" destOrd="2" presId="urn:microsoft.com/office/officeart/2005/8/layout/vList2"/>
    <dgm:cxn modelId="{D6A2C435-A649-47F9-B983-5A195A1791DE}" type="presOf" srcId="{7126AD26-9EE5-49DA-B0FE-BCC64559D1F9}" destId="{EE114DB4-BB4B-498B-99F2-9F10857D8A21}" srcOrd="0" destOrd="0" presId="urn:microsoft.com/office/officeart/2005/8/layout/vList2"/>
    <dgm:cxn modelId="{00C5404F-BAA2-4594-B7AE-02C8500BDCB2}" srcId="{7126AD26-9EE5-49DA-B0FE-BCC64559D1F9}" destId="{E2A744B3-B29C-4DED-9F61-43AB5735E9F8}" srcOrd="1" destOrd="0" parTransId="{A4EC9C89-DF47-429F-BBD5-BF2156C14CAE}" sibTransId="{69D7A74E-CAC8-40E0-8CB8-FCBDCDCD77D8}"/>
    <dgm:cxn modelId="{F50CE4A1-3A39-4A59-95AA-EE0C7AB51B37}" srcId="{7126AD26-9EE5-49DA-B0FE-BCC64559D1F9}" destId="{D2C999C6-850E-42E3-8CC3-AA108CEBF5C8}" srcOrd="2" destOrd="0" parTransId="{B1BDE9D8-2C57-45B5-8D39-49DEAE4358E1}" sibTransId="{B681A381-55E0-411E-92CB-E03A2F7C7B86}"/>
    <dgm:cxn modelId="{DA96B9A3-2BB7-4E4B-ABB3-0F5DF4866BA2}" srcId="{7126AD26-9EE5-49DA-B0FE-BCC64559D1F9}" destId="{65A45633-A820-4F76-A42E-BFC5BE10117C}" srcOrd="5" destOrd="0" parTransId="{2E855A18-A679-47CE-93C0-6036B5908CB1}" sibTransId="{6B270AF8-D720-49C3-86B5-4117E7A9F72C}"/>
    <dgm:cxn modelId="{1EA261AA-2A98-41E5-922F-3E64C535083B}" srcId="{A1D2F9E3-ECF6-4C98-B394-6D654078B432}" destId="{7126AD26-9EE5-49DA-B0FE-BCC64559D1F9}" srcOrd="0" destOrd="0" parTransId="{9539BF59-4520-4A3B-B837-9929B7AABF36}" sibTransId="{3BBFC3E8-AB9C-49BB-A3A1-43863B04913D}"/>
    <dgm:cxn modelId="{02ACC3BA-5E2D-4799-A16B-E2D64540084B}" type="presOf" srcId="{DAB802EB-5007-4CF7-A41C-9D2D776EBD28}" destId="{9394CB9F-E8F7-4D3F-82DF-086164BAF668}" srcOrd="0" destOrd="4" presId="urn:microsoft.com/office/officeart/2005/8/layout/vList2"/>
    <dgm:cxn modelId="{2A1013EE-2E07-401D-A7B5-18D761182167}" type="presOf" srcId="{2F68CAAB-991E-4395-AAA1-BDA988E81DBB}" destId="{9394CB9F-E8F7-4D3F-82DF-086164BAF668}" srcOrd="0" destOrd="0" presId="urn:microsoft.com/office/officeart/2005/8/layout/vList2"/>
    <dgm:cxn modelId="{13FA41F1-5A99-4D6A-8236-505ECA42F30A}" type="presOf" srcId="{E2A744B3-B29C-4DED-9F61-43AB5735E9F8}" destId="{9394CB9F-E8F7-4D3F-82DF-086164BAF668}" srcOrd="0" destOrd="1" presId="urn:microsoft.com/office/officeart/2005/8/layout/vList2"/>
    <dgm:cxn modelId="{2C2F3813-1881-4E40-9DD2-5CB19D937214}" type="presParOf" srcId="{A7FE832A-C416-44B2-A3CB-214B40AD67AD}" destId="{EE114DB4-BB4B-498B-99F2-9F10857D8A21}" srcOrd="0" destOrd="0" presId="urn:microsoft.com/office/officeart/2005/8/layout/vList2"/>
    <dgm:cxn modelId="{EA9FE30F-AE4E-4D1E-8B45-8956275464C9}" type="presParOf" srcId="{A7FE832A-C416-44B2-A3CB-214B40AD67AD}" destId="{9394CB9F-E8F7-4D3F-82DF-086164BAF668}"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0899834-4C4C-4A99-BE4C-E39138CFD44B}" type="doc">
      <dgm:prSet loTypeId="urn:microsoft.com/office/officeart/2005/8/layout/list1" loCatId="list" qsTypeId="urn:microsoft.com/office/officeart/2005/8/quickstyle/simple1" qsCatId="simple" csTypeId="urn:microsoft.com/office/officeart/2005/8/colors/accent4_1" csCatId="accent4" phldr="1"/>
      <dgm:spPr/>
      <dgm:t>
        <a:bodyPr/>
        <a:lstStyle/>
        <a:p>
          <a:endParaRPr lang="en-GB"/>
        </a:p>
      </dgm:t>
    </dgm:pt>
    <dgm:pt modelId="{B4AD71E3-EC60-45D9-AF38-3406E0C08BA8}">
      <dgm:prSet phldrT="[Text]" custT="1"/>
      <dgm:spPr/>
      <dgm:t>
        <a:bodyPr/>
        <a:lstStyle/>
        <a:p>
          <a:r>
            <a:rPr lang="en-US" sz="1600" dirty="0"/>
            <a:t>Develop content specifically</a:t>
          </a:r>
          <a:endParaRPr lang="en-GB" sz="1600" dirty="0"/>
        </a:p>
      </dgm:t>
    </dgm:pt>
    <dgm:pt modelId="{61418064-CA9B-4396-B50D-02361AFA08FF}" type="parTrans" cxnId="{DFC56346-5928-4D7D-816E-62F289E17490}">
      <dgm:prSet/>
      <dgm:spPr/>
      <dgm:t>
        <a:bodyPr/>
        <a:lstStyle/>
        <a:p>
          <a:endParaRPr lang="en-GB" sz="1600"/>
        </a:p>
      </dgm:t>
    </dgm:pt>
    <dgm:pt modelId="{F0778F08-6D7B-4039-A046-E16813B8475C}" type="sibTrans" cxnId="{DFC56346-5928-4D7D-816E-62F289E17490}">
      <dgm:prSet/>
      <dgm:spPr/>
      <dgm:t>
        <a:bodyPr/>
        <a:lstStyle/>
        <a:p>
          <a:endParaRPr lang="en-GB" sz="1600"/>
        </a:p>
      </dgm:t>
    </dgm:pt>
    <dgm:pt modelId="{1EDBC2D3-D25E-4C0C-803A-FDA39DA9A841}">
      <dgm:prSet phldrT="[Text]" custT="1"/>
      <dgm:spPr/>
      <dgm:t>
        <a:bodyPr/>
        <a:lstStyle/>
        <a:p>
          <a:r>
            <a:rPr lang="en-US" sz="1600" dirty="0"/>
            <a:t>Paragraphs are not necessarily effective as they do not enable ease of access</a:t>
          </a:r>
        </a:p>
      </dgm:t>
    </dgm:pt>
    <dgm:pt modelId="{A8E07199-0678-45A9-AD91-12B35C0854C9}" type="parTrans" cxnId="{95F04EE9-BA31-4C28-B465-55E8177CEA90}">
      <dgm:prSet/>
      <dgm:spPr/>
      <dgm:t>
        <a:bodyPr/>
        <a:lstStyle/>
        <a:p>
          <a:endParaRPr lang="en-GB" sz="1600"/>
        </a:p>
      </dgm:t>
    </dgm:pt>
    <dgm:pt modelId="{3112DB4F-1ED7-4AE7-884A-17F1CA602ABA}" type="sibTrans" cxnId="{95F04EE9-BA31-4C28-B465-55E8177CEA90}">
      <dgm:prSet/>
      <dgm:spPr/>
      <dgm:t>
        <a:bodyPr/>
        <a:lstStyle/>
        <a:p>
          <a:endParaRPr lang="en-GB" sz="1600"/>
        </a:p>
      </dgm:t>
    </dgm:pt>
    <dgm:pt modelId="{7BA36F57-A0A8-4382-BF83-E0600FD192BB}" type="pres">
      <dgm:prSet presAssocID="{A0899834-4C4C-4A99-BE4C-E39138CFD44B}" presName="linear" presStyleCnt="0">
        <dgm:presLayoutVars>
          <dgm:dir/>
          <dgm:animLvl val="lvl"/>
          <dgm:resizeHandles val="exact"/>
        </dgm:presLayoutVars>
      </dgm:prSet>
      <dgm:spPr/>
    </dgm:pt>
    <dgm:pt modelId="{B49351C0-56E5-4E2B-A00C-941176C0F320}" type="pres">
      <dgm:prSet presAssocID="{B4AD71E3-EC60-45D9-AF38-3406E0C08BA8}" presName="parentLin" presStyleCnt="0"/>
      <dgm:spPr/>
    </dgm:pt>
    <dgm:pt modelId="{CBF316F2-CC14-43ED-8628-11528B4297A5}" type="pres">
      <dgm:prSet presAssocID="{B4AD71E3-EC60-45D9-AF38-3406E0C08BA8}" presName="parentLeftMargin" presStyleLbl="node1" presStyleIdx="0" presStyleCnt="2"/>
      <dgm:spPr/>
    </dgm:pt>
    <dgm:pt modelId="{DEC5C3E0-80D2-49E9-A612-9E14074E67B1}" type="pres">
      <dgm:prSet presAssocID="{B4AD71E3-EC60-45D9-AF38-3406E0C08BA8}" presName="parentText" presStyleLbl="node1" presStyleIdx="0" presStyleCnt="2" custScaleX="115216" custLinFactNeighborY="-10800">
        <dgm:presLayoutVars>
          <dgm:chMax val="0"/>
          <dgm:bulletEnabled val="1"/>
        </dgm:presLayoutVars>
      </dgm:prSet>
      <dgm:spPr/>
    </dgm:pt>
    <dgm:pt modelId="{31B8C292-F6F8-43A6-8014-A30EC2C0C8A1}" type="pres">
      <dgm:prSet presAssocID="{B4AD71E3-EC60-45D9-AF38-3406E0C08BA8}" presName="negativeSpace" presStyleCnt="0"/>
      <dgm:spPr/>
    </dgm:pt>
    <dgm:pt modelId="{AB4C74CE-FF67-41F4-98AF-544DDC5DB317}" type="pres">
      <dgm:prSet presAssocID="{B4AD71E3-EC60-45D9-AF38-3406E0C08BA8}" presName="childText" presStyleLbl="conFgAcc1" presStyleIdx="0" presStyleCnt="2">
        <dgm:presLayoutVars>
          <dgm:bulletEnabled val="1"/>
        </dgm:presLayoutVars>
      </dgm:prSet>
      <dgm:spPr/>
    </dgm:pt>
    <dgm:pt modelId="{4E0B7D9B-D633-499E-ABF8-52C50815A0F0}" type="pres">
      <dgm:prSet presAssocID="{F0778F08-6D7B-4039-A046-E16813B8475C}" presName="spaceBetweenRectangles" presStyleCnt="0"/>
      <dgm:spPr/>
    </dgm:pt>
    <dgm:pt modelId="{4627B52D-3478-4513-9E6D-A4FEC7306C30}" type="pres">
      <dgm:prSet presAssocID="{1EDBC2D3-D25E-4C0C-803A-FDA39DA9A841}" presName="parentLin" presStyleCnt="0"/>
      <dgm:spPr/>
    </dgm:pt>
    <dgm:pt modelId="{72150160-5439-4006-8D27-C62C1268F5DD}" type="pres">
      <dgm:prSet presAssocID="{1EDBC2D3-D25E-4C0C-803A-FDA39DA9A841}" presName="parentLeftMargin" presStyleLbl="node1" presStyleIdx="0" presStyleCnt="2"/>
      <dgm:spPr/>
    </dgm:pt>
    <dgm:pt modelId="{A54C0791-9F62-4850-B5CF-02879467012C}" type="pres">
      <dgm:prSet presAssocID="{1EDBC2D3-D25E-4C0C-803A-FDA39DA9A841}" presName="parentText" presStyleLbl="node1" presStyleIdx="1" presStyleCnt="2" custScaleX="124003" custLinFactNeighborY="2203">
        <dgm:presLayoutVars>
          <dgm:chMax val="0"/>
          <dgm:bulletEnabled val="1"/>
        </dgm:presLayoutVars>
      </dgm:prSet>
      <dgm:spPr/>
    </dgm:pt>
    <dgm:pt modelId="{6A6843C0-4A34-4AA1-B71B-07401953BD3E}" type="pres">
      <dgm:prSet presAssocID="{1EDBC2D3-D25E-4C0C-803A-FDA39DA9A841}" presName="negativeSpace" presStyleCnt="0"/>
      <dgm:spPr/>
    </dgm:pt>
    <dgm:pt modelId="{ECA79D0C-E4EC-46AB-BEBA-E77DB87B532F}" type="pres">
      <dgm:prSet presAssocID="{1EDBC2D3-D25E-4C0C-803A-FDA39DA9A841}" presName="childText" presStyleLbl="conFgAcc1" presStyleIdx="1" presStyleCnt="2">
        <dgm:presLayoutVars>
          <dgm:bulletEnabled val="1"/>
        </dgm:presLayoutVars>
      </dgm:prSet>
      <dgm:spPr/>
    </dgm:pt>
  </dgm:ptLst>
  <dgm:cxnLst>
    <dgm:cxn modelId="{42DC0D2C-F4E7-4EB6-9758-3B53D83C9C01}" type="presOf" srcId="{B4AD71E3-EC60-45D9-AF38-3406E0C08BA8}" destId="{DEC5C3E0-80D2-49E9-A612-9E14074E67B1}" srcOrd="1" destOrd="0" presId="urn:microsoft.com/office/officeart/2005/8/layout/list1"/>
    <dgm:cxn modelId="{E19D1F38-590B-450F-B0BA-0357DCAE541E}" type="presOf" srcId="{1EDBC2D3-D25E-4C0C-803A-FDA39DA9A841}" destId="{A54C0791-9F62-4850-B5CF-02879467012C}" srcOrd="1" destOrd="0" presId="urn:microsoft.com/office/officeart/2005/8/layout/list1"/>
    <dgm:cxn modelId="{46427639-984D-4804-ADE9-75F5049D31CD}" type="presOf" srcId="{B4AD71E3-EC60-45D9-AF38-3406E0C08BA8}" destId="{CBF316F2-CC14-43ED-8628-11528B4297A5}" srcOrd="0" destOrd="0" presId="urn:microsoft.com/office/officeart/2005/8/layout/list1"/>
    <dgm:cxn modelId="{DFC56346-5928-4D7D-816E-62F289E17490}" srcId="{A0899834-4C4C-4A99-BE4C-E39138CFD44B}" destId="{B4AD71E3-EC60-45D9-AF38-3406E0C08BA8}" srcOrd="0" destOrd="0" parTransId="{61418064-CA9B-4396-B50D-02361AFA08FF}" sibTransId="{F0778F08-6D7B-4039-A046-E16813B8475C}"/>
    <dgm:cxn modelId="{99F25AC3-2110-4BC3-865E-5226AB7D60EA}" type="presOf" srcId="{1EDBC2D3-D25E-4C0C-803A-FDA39DA9A841}" destId="{72150160-5439-4006-8D27-C62C1268F5DD}" srcOrd="0" destOrd="0" presId="urn:microsoft.com/office/officeart/2005/8/layout/list1"/>
    <dgm:cxn modelId="{C23FC9CD-89E9-4BB9-8731-68E6F2E0B3BE}" type="presOf" srcId="{A0899834-4C4C-4A99-BE4C-E39138CFD44B}" destId="{7BA36F57-A0A8-4382-BF83-E0600FD192BB}" srcOrd="0" destOrd="0" presId="urn:microsoft.com/office/officeart/2005/8/layout/list1"/>
    <dgm:cxn modelId="{95F04EE9-BA31-4C28-B465-55E8177CEA90}" srcId="{A0899834-4C4C-4A99-BE4C-E39138CFD44B}" destId="{1EDBC2D3-D25E-4C0C-803A-FDA39DA9A841}" srcOrd="1" destOrd="0" parTransId="{A8E07199-0678-45A9-AD91-12B35C0854C9}" sibTransId="{3112DB4F-1ED7-4AE7-884A-17F1CA602ABA}"/>
    <dgm:cxn modelId="{1F0A2A04-0CE1-4FB3-AD11-9CB2B1C5171F}" type="presParOf" srcId="{7BA36F57-A0A8-4382-BF83-E0600FD192BB}" destId="{B49351C0-56E5-4E2B-A00C-941176C0F320}" srcOrd="0" destOrd="0" presId="urn:microsoft.com/office/officeart/2005/8/layout/list1"/>
    <dgm:cxn modelId="{EBA3AAF2-4CE1-44EA-A2D3-44373435CAB4}" type="presParOf" srcId="{B49351C0-56E5-4E2B-A00C-941176C0F320}" destId="{CBF316F2-CC14-43ED-8628-11528B4297A5}" srcOrd="0" destOrd="0" presId="urn:microsoft.com/office/officeart/2005/8/layout/list1"/>
    <dgm:cxn modelId="{6C1B9940-54A7-4E1E-B724-0437496F5319}" type="presParOf" srcId="{B49351C0-56E5-4E2B-A00C-941176C0F320}" destId="{DEC5C3E0-80D2-49E9-A612-9E14074E67B1}" srcOrd="1" destOrd="0" presId="urn:microsoft.com/office/officeart/2005/8/layout/list1"/>
    <dgm:cxn modelId="{0FA9DDEF-0204-4F32-83DE-83A690E3E681}" type="presParOf" srcId="{7BA36F57-A0A8-4382-BF83-E0600FD192BB}" destId="{31B8C292-F6F8-43A6-8014-A30EC2C0C8A1}" srcOrd="1" destOrd="0" presId="urn:microsoft.com/office/officeart/2005/8/layout/list1"/>
    <dgm:cxn modelId="{B71DBA7B-9FB4-4E80-85FA-B4B1A92F3C17}" type="presParOf" srcId="{7BA36F57-A0A8-4382-BF83-E0600FD192BB}" destId="{AB4C74CE-FF67-41F4-98AF-544DDC5DB317}" srcOrd="2" destOrd="0" presId="urn:microsoft.com/office/officeart/2005/8/layout/list1"/>
    <dgm:cxn modelId="{213B53DE-A89E-43B8-B452-F8DF6F318C13}" type="presParOf" srcId="{7BA36F57-A0A8-4382-BF83-E0600FD192BB}" destId="{4E0B7D9B-D633-499E-ABF8-52C50815A0F0}" srcOrd="3" destOrd="0" presId="urn:microsoft.com/office/officeart/2005/8/layout/list1"/>
    <dgm:cxn modelId="{3917B4CD-FDBE-4A9C-9457-7485C0610A1B}" type="presParOf" srcId="{7BA36F57-A0A8-4382-BF83-E0600FD192BB}" destId="{4627B52D-3478-4513-9E6D-A4FEC7306C30}" srcOrd="4" destOrd="0" presId="urn:microsoft.com/office/officeart/2005/8/layout/list1"/>
    <dgm:cxn modelId="{DE4586A4-B552-47F3-87F7-8127FA2DC35C}" type="presParOf" srcId="{4627B52D-3478-4513-9E6D-A4FEC7306C30}" destId="{72150160-5439-4006-8D27-C62C1268F5DD}" srcOrd="0" destOrd="0" presId="urn:microsoft.com/office/officeart/2005/8/layout/list1"/>
    <dgm:cxn modelId="{BD0CC925-3EC5-462B-B4A0-1CD95BB26ADC}" type="presParOf" srcId="{4627B52D-3478-4513-9E6D-A4FEC7306C30}" destId="{A54C0791-9F62-4850-B5CF-02879467012C}" srcOrd="1" destOrd="0" presId="urn:microsoft.com/office/officeart/2005/8/layout/list1"/>
    <dgm:cxn modelId="{46CF13F9-98C4-4A95-A180-497CAD846DC0}" type="presParOf" srcId="{7BA36F57-A0A8-4382-BF83-E0600FD192BB}" destId="{6A6843C0-4A34-4AA1-B71B-07401953BD3E}" srcOrd="5" destOrd="0" presId="urn:microsoft.com/office/officeart/2005/8/layout/list1"/>
    <dgm:cxn modelId="{80EB9014-501B-48C1-943B-8EFD92AF4262}" type="presParOf" srcId="{7BA36F57-A0A8-4382-BF83-E0600FD192BB}" destId="{ECA79D0C-E4EC-46AB-BEBA-E77DB87B532F}" srcOrd="6"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1D2F9E3-ECF6-4C98-B394-6D654078B432}"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GB"/>
        </a:p>
      </dgm:t>
    </dgm:pt>
    <dgm:pt modelId="{7126AD26-9EE5-49DA-B0FE-BCC64559D1F9}">
      <dgm:prSet phldrT="[Text]" custT="1"/>
      <dgm:spPr/>
      <dgm:t>
        <a:bodyPr/>
        <a:lstStyle/>
        <a:p>
          <a:r>
            <a:rPr lang="en-US" sz="1600" dirty="0"/>
            <a:t>Make your text reader friendly by:</a:t>
          </a:r>
          <a:endParaRPr lang="en-GB" sz="1600" dirty="0"/>
        </a:p>
      </dgm:t>
    </dgm:pt>
    <dgm:pt modelId="{9539BF59-4520-4A3B-B837-9929B7AABF36}" type="parTrans" cxnId="{1EA261AA-2A98-41E5-922F-3E64C535083B}">
      <dgm:prSet/>
      <dgm:spPr/>
      <dgm:t>
        <a:bodyPr/>
        <a:lstStyle/>
        <a:p>
          <a:endParaRPr lang="en-GB"/>
        </a:p>
      </dgm:t>
    </dgm:pt>
    <dgm:pt modelId="{3BBFC3E8-AB9C-49BB-A3A1-43863B04913D}" type="sibTrans" cxnId="{1EA261AA-2A98-41E5-922F-3E64C535083B}">
      <dgm:prSet/>
      <dgm:spPr/>
      <dgm:t>
        <a:bodyPr/>
        <a:lstStyle/>
        <a:p>
          <a:endParaRPr lang="en-GB"/>
        </a:p>
      </dgm:t>
    </dgm:pt>
    <dgm:pt modelId="{E2A744B3-B29C-4DED-9F61-43AB5735E9F8}">
      <dgm:prSet phldrT="[Text]" custT="1"/>
      <dgm:spPr/>
      <dgm:t>
        <a:bodyPr/>
        <a:lstStyle/>
        <a:p>
          <a:r>
            <a:rPr lang="en-US" sz="1600" i="0" dirty="0"/>
            <a:t>Itemizing </a:t>
          </a:r>
          <a:endParaRPr lang="en-GB" sz="1600" i="0" dirty="0"/>
        </a:p>
      </dgm:t>
    </dgm:pt>
    <dgm:pt modelId="{A4EC9C89-DF47-429F-BBD5-BF2156C14CAE}" type="parTrans" cxnId="{00C5404F-BAA2-4594-B7AE-02C8500BDCB2}">
      <dgm:prSet/>
      <dgm:spPr/>
      <dgm:t>
        <a:bodyPr/>
        <a:lstStyle/>
        <a:p>
          <a:endParaRPr lang="en-GB"/>
        </a:p>
      </dgm:t>
    </dgm:pt>
    <dgm:pt modelId="{69D7A74E-CAC8-40E0-8CB8-FCBDCDCD77D8}" type="sibTrans" cxnId="{00C5404F-BAA2-4594-B7AE-02C8500BDCB2}">
      <dgm:prSet/>
      <dgm:spPr/>
      <dgm:t>
        <a:bodyPr/>
        <a:lstStyle/>
        <a:p>
          <a:endParaRPr lang="en-GB"/>
        </a:p>
      </dgm:t>
    </dgm:pt>
    <dgm:pt modelId="{D2C999C6-850E-42E3-8CC3-AA108CEBF5C8}">
      <dgm:prSet phldrT="[Text]" custT="1"/>
      <dgm:spPr/>
      <dgm:t>
        <a:bodyPr/>
        <a:lstStyle/>
        <a:p>
          <a:r>
            <a:rPr lang="en-US" sz="1600" dirty="0"/>
            <a:t>Using White space</a:t>
          </a:r>
          <a:endParaRPr lang="en-GB" sz="1600" dirty="0"/>
        </a:p>
      </dgm:t>
    </dgm:pt>
    <dgm:pt modelId="{B1BDE9D8-2C57-45B5-8D39-49DEAE4358E1}" type="parTrans" cxnId="{F50CE4A1-3A39-4A59-95AA-EE0C7AB51B37}">
      <dgm:prSet/>
      <dgm:spPr/>
      <dgm:t>
        <a:bodyPr/>
        <a:lstStyle/>
        <a:p>
          <a:endParaRPr lang="en-GB"/>
        </a:p>
      </dgm:t>
    </dgm:pt>
    <dgm:pt modelId="{B681A381-55E0-411E-92CB-E03A2F7C7B86}" type="sibTrans" cxnId="{F50CE4A1-3A39-4A59-95AA-EE0C7AB51B37}">
      <dgm:prSet/>
      <dgm:spPr/>
      <dgm:t>
        <a:bodyPr/>
        <a:lstStyle/>
        <a:p>
          <a:endParaRPr lang="en-GB"/>
        </a:p>
      </dgm:t>
    </dgm:pt>
    <dgm:pt modelId="{B91D9D28-E816-47EF-AB93-F2C226116F3F}">
      <dgm:prSet phldrT="[Text]" custT="1"/>
      <dgm:spPr/>
      <dgm:t>
        <a:bodyPr/>
        <a:lstStyle/>
        <a:p>
          <a:r>
            <a:rPr lang="en-US" sz="1600" dirty="0"/>
            <a:t>Boldfacing </a:t>
          </a:r>
          <a:endParaRPr lang="en-GB" sz="1600" dirty="0"/>
        </a:p>
      </dgm:t>
    </dgm:pt>
    <dgm:pt modelId="{AE8691A9-D6FB-4603-91A1-F337525889C5}" type="parTrans" cxnId="{872B3C17-83A3-422A-A78D-0411B51FBD6C}">
      <dgm:prSet/>
      <dgm:spPr/>
      <dgm:t>
        <a:bodyPr/>
        <a:lstStyle/>
        <a:p>
          <a:endParaRPr lang="en-GB"/>
        </a:p>
      </dgm:t>
    </dgm:pt>
    <dgm:pt modelId="{142FFFB5-3D78-4C91-9233-91B42FA81BC9}" type="sibTrans" cxnId="{872B3C17-83A3-422A-A78D-0411B51FBD6C}">
      <dgm:prSet/>
      <dgm:spPr/>
      <dgm:t>
        <a:bodyPr/>
        <a:lstStyle/>
        <a:p>
          <a:endParaRPr lang="en-GB"/>
        </a:p>
      </dgm:t>
    </dgm:pt>
    <dgm:pt modelId="{DAB802EB-5007-4CF7-A41C-9D2D776EBD28}">
      <dgm:prSet phldrT="[Text]" custT="1"/>
      <dgm:spPr/>
      <dgm:t>
        <a:bodyPr/>
        <a:lstStyle/>
        <a:p>
          <a:r>
            <a:rPr lang="en-US" sz="1600" dirty="0">
              <a:highlight>
                <a:srgbClr val="FFFF00"/>
              </a:highlight>
            </a:rPr>
            <a:t>Creating headings </a:t>
          </a:r>
          <a:endParaRPr lang="en-GB" sz="1600" dirty="0">
            <a:highlight>
              <a:srgbClr val="FFFF00"/>
            </a:highlight>
          </a:endParaRPr>
        </a:p>
      </dgm:t>
    </dgm:pt>
    <dgm:pt modelId="{053592D1-98AB-4DD0-A6FD-87BD94EA335C}" type="parTrans" cxnId="{00677D11-6035-475E-9193-C4B8480E7CB0}">
      <dgm:prSet/>
      <dgm:spPr/>
      <dgm:t>
        <a:bodyPr/>
        <a:lstStyle/>
        <a:p>
          <a:endParaRPr lang="en-GB"/>
        </a:p>
      </dgm:t>
    </dgm:pt>
    <dgm:pt modelId="{A7EF2772-B3A3-4399-9390-002A6A88DDBF}" type="sibTrans" cxnId="{00677D11-6035-475E-9193-C4B8480E7CB0}">
      <dgm:prSet/>
      <dgm:spPr/>
      <dgm:t>
        <a:bodyPr/>
        <a:lstStyle/>
        <a:p>
          <a:endParaRPr lang="en-GB"/>
        </a:p>
      </dgm:t>
    </dgm:pt>
    <dgm:pt modelId="{65A45633-A820-4F76-A42E-BFC5BE10117C}">
      <dgm:prSet phldrT="[Text]" custT="1"/>
      <dgm:spPr/>
      <dgm:t>
        <a:bodyPr/>
        <a:lstStyle/>
        <a:p>
          <a:r>
            <a:rPr lang="en-US" sz="1600" dirty="0"/>
            <a:t>Inserting graphics</a:t>
          </a:r>
          <a:endParaRPr lang="en-GB" sz="1600" dirty="0"/>
        </a:p>
      </dgm:t>
    </dgm:pt>
    <dgm:pt modelId="{2E855A18-A679-47CE-93C0-6036B5908CB1}" type="parTrans" cxnId="{DA96B9A3-2BB7-4E4B-ABB3-0F5DF4866BA2}">
      <dgm:prSet/>
      <dgm:spPr/>
      <dgm:t>
        <a:bodyPr/>
        <a:lstStyle/>
        <a:p>
          <a:endParaRPr lang="en-GB"/>
        </a:p>
      </dgm:t>
    </dgm:pt>
    <dgm:pt modelId="{6B270AF8-D720-49C3-86B5-4117E7A9F72C}" type="sibTrans" cxnId="{DA96B9A3-2BB7-4E4B-ABB3-0F5DF4866BA2}">
      <dgm:prSet/>
      <dgm:spPr/>
      <dgm:t>
        <a:bodyPr/>
        <a:lstStyle/>
        <a:p>
          <a:endParaRPr lang="en-GB"/>
        </a:p>
      </dgm:t>
    </dgm:pt>
    <dgm:pt modelId="{2F68CAAB-991E-4395-AAA1-BDA988E81DBB}">
      <dgm:prSet phldrT="[Text]" custT="1"/>
      <dgm:spPr/>
      <dgm:t>
        <a:bodyPr/>
        <a:lstStyle/>
        <a:p>
          <a:endParaRPr lang="en-GB" sz="1600" dirty="0"/>
        </a:p>
      </dgm:t>
    </dgm:pt>
    <dgm:pt modelId="{F0A5D68F-D304-4AB5-A82F-C5820383D6A3}" type="parTrans" cxnId="{B70AA62B-F932-44FE-87A1-18BBC973E65C}">
      <dgm:prSet/>
      <dgm:spPr/>
      <dgm:t>
        <a:bodyPr/>
        <a:lstStyle/>
        <a:p>
          <a:endParaRPr lang="en-GB"/>
        </a:p>
      </dgm:t>
    </dgm:pt>
    <dgm:pt modelId="{40203346-F271-4242-A8D3-49EF03A38C21}" type="sibTrans" cxnId="{B70AA62B-F932-44FE-87A1-18BBC973E65C}">
      <dgm:prSet/>
      <dgm:spPr/>
      <dgm:t>
        <a:bodyPr/>
        <a:lstStyle/>
        <a:p>
          <a:endParaRPr lang="en-GB"/>
        </a:p>
      </dgm:t>
    </dgm:pt>
    <dgm:pt modelId="{A7FE832A-C416-44B2-A3CB-214B40AD67AD}" type="pres">
      <dgm:prSet presAssocID="{A1D2F9E3-ECF6-4C98-B394-6D654078B432}" presName="linear" presStyleCnt="0">
        <dgm:presLayoutVars>
          <dgm:animLvl val="lvl"/>
          <dgm:resizeHandles val="exact"/>
        </dgm:presLayoutVars>
      </dgm:prSet>
      <dgm:spPr/>
    </dgm:pt>
    <dgm:pt modelId="{EE114DB4-BB4B-498B-99F2-9F10857D8A21}" type="pres">
      <dgm:prSet presAssocID="{7126AD26-9EE5-49DA-B0FE-BCC64559D1F9}" presName="parentText" presStyleLbl="node1" presStyleIdx="0" presStyleCnt="1" custScaleY="145495" custLinFactNeighborY="283">
        <dgm:presLayoutVars>
          <dgm:chMax val="0"/>
          <dgm:bulletEnabled val="1"/>
        </dgm:presLayoutVars>
      </dgm:prSet>
      <dgm:spPr/>
    </dgm:pt>
    <dgm:pt modelId="{9394CB9F-E8F7-4D3F-82DF-086164BAF668}" type="pres">
      <dgm:prSet presAssocID="{7126AD26-9EE5-49DA-B0FE-BCC64559D1F9}" presName="childText" presStyleLbl="revTx" presStyleIdx="0" presStyleCnt="1">
        <dgm:presLayoutVars>
          <dgm:bulletEnabled val="1"/>
        </dgm:presLayoutVars>
      </dgm:prSet>
      <dgm:spPr/>
    </dgm:pt>
  </dgm:ptLst>
  <dgm:cxnLst>
    <dgm:cxn modelId="{00677D11-6035-475E-9193-C4B8480E7CB0}" srcId="{7126AD26-9EE5-49DA-B0FE-BCC64559D1F9}" destId="{DAB802EB-5007-4CF7-A41C-9D2D776EBD28}" srcOrd="4" destOrd="0" parTransId="{053592D1-98AB-4DD0-A6FD-87BD94EA335C}" sibTransId="{A7EF2772-B3A3-4399-9390-002A6A88DDBF}"/>
    <dgm:cxn modelId="{C4663014-B147-4C43-8F36-7AD253B6DA55}" type="presOf" srcId="{65A45633-A820-4F76-A42E-BFC5BE10117C}" destId="{9394CB9F-E8F7-4D3F-82DF-086164BAF668}" srcOrd="0" destOrd="5" presId="urn:microsoft.com/office/officeart/2005/8/layout/vList2"/>
    <dgm:cxn modelId="{872B3C17-83A3-422A-A78D-0411B51FBD6C}" srcId="{7126AD26-9EE5-49DA-B0FE-BCC64559D1F9}" destId="{B91D9D28-E816-47EF-AB93-F2C226116F3F}" srcOrd="3" destOrd="0" parTransId="{AE8691A9-D6FB-4603-91A1-F337525889C5}" sibTransId="{142FFFB5-3D78-4C91-9233-91B42FA81BC9}"/>
    <dgm:cxn modelId="{117A4121-FB3F-4B1C-9ECF-C13402148A60}" type="presOf" srcId="{A1D2F9E3-ECF6-4C98-B394-6D654078B432}" destId="{A7FE832A-C416-44B2-A3CB-214B40AD67AD}" srcOrd="0" destOrd="0" presId="urn:microsoft.com/office/officeart/2005/8/layout/vList2"/>
    <dgm:cxn modelId="{B70AA62B-F932-44FE-87A1-18BBC973E65C}" srcId="{7126AD26-9EE5-49DA-B0FE-BCC64559D1F9}" destId="{2F68CAAB-991E-4395-AAA1-BDA988E81DBB}" srcOrd="0" destOrd="0" parTransId="{F0A5D68F-D304-4AB5-A82F-C5820383D6A3}" sibTransId="{40203346-F271-4242-A8D3-49EF03A38C21}"/>
    <dgm:cxn modelId="{B88AE62F-1AE9-4D7B-90D7-B2A0F4824EF7}" type="presOf" srcId="{B91D9D28-E816-47EF-AB93-F2C226116F3F}" destId="{9394CB9F-E8F7-4D3F-82DF-086164BAF668}" srcOrd="0" destOrd="3" presId="urn:microsoft.com/office/officeart/2005/8/layout/vList2"/>
    <dgm:cxn modelId="{01D5F82F-3C62-4707-8A41-7761BA777A16}" type="presOf" srcId="{D2C999C6-850E-42E3-8CC3-AA108CEBF5C8}" destId="{9394CB9F-E8F7-4D3F-82DF-086164BAF668}" srcOrd="0" destOrd="2" presId="urn:microsoft.com/office/officeart/2005/8/layout/vList2"/>
    <dgm:cxn modelId="{D6A2C435-A649-47F9-B983-5A195A1791DE}" type="presOf" srcId="{7126AD26-9EE5-49DA-B0FE-BCC64559D1F9}" destId="{EE114DB4-BB4B-498B-99F2-9F10857D8A21}" srcOrd="0" destOrd="0" presId="urn:microsoft.com/office/officeart/2005/8/layout/vList2"/>
    <dgm:cxn modelId="{00C5404F-BAA2-4594-B7AE-02C8500BDCB2}" srcId="{7126AD26-9EE5-49DA-B0FE-BCC64559D1F9}" destId="{E2A744B3-B29C-4DED-9F61-43AB5735E9F8}" srcOrd="1" destOrd="0" parTransId="{A4EC9C89-DF47-429F-BBD5-BF2156C14CAE}" sibTransId="{69D7A74E-CAC8-40E0-8CB8-FCBDCDCD77D8}"/>
    <dgm:cxn modelId="{F50CE4A1-3A39-4A59-95AA-EE0C7AB51B37}" srcId="{7126AD26-9EE5-49DA-B0FE-BCC64559D1F9}" destId="{D2C999C6-850E-42E3-8CC3-AA108CEBF5C8}" srcOrd="2" destOrd="0" parTransId="{B1BDE9D8-2C57-45B5-8D39-49DEAE4358E1}" sibTransId="{B681A381-55E0-411E-92CB-E03A2F7C7B86}"/>
    <dgm:cxn modelId="{DA96B9A3-2BB7-4E4B-ABB3-0F5DF4866BA2}" srcId="{7126AD26-9EE5-49DA-B0FE-BCC64559D1F9}" destId="{65A45633-A820-4F76-A42E-BFC5BE10117C}" srcOrd="5" destOrd="0" parTransId="{2E855A18-A679-47CE-93C0-6036B5908CB1}" sibTransId="{6B270AF8-D720-49C3-86B5-4117E7A9F72C}"/>
    <dgm:cxn modelId="{1EA261AA-2A98-41E5-922F-3E64C535083B}" srcId="{A1D2F9E3-ECF6-4C98-B394-6D654078B432}" destId="{7126AD26-9EE5-49DA-B0FE-BCC64559D1F9}" srcOrd="0" destOrd="0" parTransId="{9539BF59-4520-4A3B-B837-9929B7AABF36}" sibTransId="{3BBFC3E8-AB9C-49BB-A3A1-43863B04913D}"/>
    <dgm:cxn modelId="{02ACC3BA-5E2D-4799-A16B-E2D64540084B}" type="presOf" srcId="{DAB802EB-5007-4CF7-A41C-9D2D776EBD28}" destId="{9394CB9F-E8F7-4D3F-82DF-086164BAF668}" srcOrd="0" destOrd="4" presId="urn:microsoft.com/office/officeart/2005/8/layout/vList2"/>
    <dgm:cxn modelId="{2A1013EE-2E07-401D-A7B5-18D761182167}" type="presOf" srcId="{2F68CAAB-991E-4395-AAA1-BDA988E81DBB}" destId="{9394CB9F-E8F7-4D3F-82DF-086164BAF668}" srcOrd="0" destOrd="0" presId="urn:microsoft.com/office/officeart/2005/8/layout/vList2"/>
    <dgm:cxn modelId="{13FA41F1-5A99-4D6A-8236-505ECA42F30A}" type="presOf" srcId="{E2A744B3-B29C-4DED-9F61-43AB5735E9F8}" destId="{9394CB9F-E8F7-4D3F-82DF-086164BAF668}" srcOrd="0" destOrd="1" presId="urn:microsoft.com/office/officeart/2005/8/layout/vList2"/>
    <dgm:cxn modelId="{2C2F3813-1881-4E40-9DD2-5CB19D937214}" type="presParOf" srcId="{A7FE832A-C416-44B2-A3CB-214B40AD67AD}" destId="{EE114DB4-BB4B-498B-99F2-9F10857D8A21}" srcOrd="0" destOrd="0" presId="urn:microsoft.com/office/officeart/2005/8/layout/vList2"/>
    <dgm:cxn modelId="{EA9FE30F-AE4E-4D1E-8B45-8956275464C9}" type="presParOf" srcId="{A7FE832A-C416-44B2-A3CB-214B40AD67AD}" destId="{9394CB9F-E8F7-4D3F-82DF-086164BAF668}"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0899834-4C4C-4A99-BE4C-E39138CFD44B}" type="doc">
      <dgm:prSet loTypeId="urn:microsoft.com/office/officeart/2005/8/layout/list1" loCatId="list" qsTypeId="urn:microsoft.com/office/officeart/2005/8/quickstyle/simple1" qsCatId="simple" csTypeId="urn:microsoft.com/office/officeart/2005/8/colors/accent4_1" csCatId="accent4" phldr="1"/>
      <dgm:spPr/>
      <dgm:t>
        <a:bodyPr/>
        <a:lstStyle/>
        <a:p>
          <a:endParaRPr lang="en-GB"/>
        </a:p>
      </dgm:t>
    </dgm:pt>
    <dgm:pt modelId="{B4AD71E3-EC60-45D9-AF38-3406E0C08BA8}">
      <dgm:prSet phldrT="[Text]" custT="1"/>
      <dgm:spPr/>
      <dgm:t>
        <a:bodyPr/>
        <a:lstStyle/>
        <a:p>
          <a:r>
            <a:rPr lang="en-US" sz="1600" dirty="0"/>
            <a:t>Develop content specifically</a:t>
          </a:r>
          <a:endParaRPr lang="en-GB" sz="1600" dirty="0"/>
        </a:p>
      </dgm:t>
    </dgm:pt>
    <dgm:pt modelId="{61418064-CA9B-4396-B50D-02361AFA08FF}" type="parTrans" cxnId="{DFC56346-5928-4D7D-816E-62F289E17490}">
      <dgm:prSet/>
      <dgm:spPr/>
      <dgm:t>
        <a:bodyPr/>
        <a:lstStyle/>
        <a:p>
          <a:endParaRPr lang="en-GB" sz="1600"/>
        </a:p>
      </dgm:t>
    </dgm:pt>
    <dgm:pt modelId="{F0778F08-6D7B-4039-A046-E16813B8475C}" type="sibTrans" cxnId="{DFC56346-5928-4D7D-816E-62F289E17490}">
      <dgm:prSet/>
      <dgm:spPr/>
      <dgm:t>
        <a:bodyPr/>
        <a:lstStyle/>
        <a:p>
          <a:endParaRPr lang="en-GB" sz="1600"/>
        </a:p>
      </dgm:t>
    </dgm:pt>
    <dgm:pt modelId="{1EDBC2D3-D25E-4C0C-803A-FDA39DA9A841}">
      <dgm:prSet phldrT="[Text]" custT="1"/>
      <dgm:spPr/>
      <dgm:t>
        <a:bodyPr/>
        <a:lstStyle/>
        <a:p>
          <a:r>
            <a:rPr lang="en-US" sz="1600" dirty="0"/>
            <a:t>Paragraphs are not necessarily effective as they do not enable ease of access</a:t>
          </a:r>
        </a:p>
      </dgm:t>
    </dgm:pt>
    <dgm:pt modelId="{A8E07199-0678-45A9-AD91-12B35C0854C9}" type="parTrans" cxnId="{95F04EE9-BA31-4C28-B465-55E8177CEA90}">
      <dgm:prSet/>
      <dgm:spPr/>
      <dgm:t>
        <a:bodyPr/>
        <a:lstStyle/>
        <a:p>
          <a:endParaRPr lang="en-GB" sz="1600"/>
        </a:p>
      </dgm:t>
    </dgm:pt>
    <dgm:pt modelId="{3112DB4F-1ED7-4AE7-884A-17F1CA602ABA}" type="sibTrans" cxnId="{95F04EE9-BA31-4C28-B465-55E8177CEA90}">
      <dgm:prSet/>
      <dgm:spPr/>
      <dgm:t>
        <a:bodyPr/>
        <a:lstStyle/>
        <a:p>
          <a:endParaRPr lang="en-GB" sz="1600"/>
        </a:p>
      </dgm:t>
    </dgm:pt>
    <dgm:pt modelId="{7BA36F57-A0A8-4382-BF83-E0600FD192BB}" type="pres">
      <dgm:prSet presAssocID="{A0899834-4C4C-4A99-BE4C-E39138CFD44B}" presName="linear" presStyleCnt="0">
        <dgm:presLayoutVars>
          <dgm:dir/>
          <dgm:animLvl val="lvl"/>
          <dgm:resizeHandles val="exact"/>
        </dgm:presLayoutVars>
      </dgm:prSet>
      <dgm:spPr/>
    </dgm:pt>
    <dgm:pt modelId="{B49351C0-56E5-4E2B-A00C-941176C0F320}" type="pres">
      <dgm:prSet presAssocID="{B4AD71E3-EC60-45D9-AF38-3406E0C08BA8}" presName="parentLin" presStyleCnt="0"/>
      <dgm:spPr/>
    </dgm:pt>
    <dgm:pt modelId="{CBF316F2-CC14-43ED-8628-11528B4297A5}" type="pres">
      <dgm:prSet presAssocID="{B4AD71E3-EC60-45D9-AF38-3406E0C08BA8}" presName="parentLeftMargin" presStyleLbl="node1" presStyleIdx="0" presStyleCnt="2"/>
      <dgm:spPr/>
    </dgm:pt>
    <dgm:pt modelId="{DEC5C3E0-80D2-49E9-A612-9E14074E67B1}" type="pres">
      <dgm:prSet presAssocID="{B4AD71E3-EC60-45D9-AF38-3406E0C08BA8}" presName="parentText" presStyleLbl="node1" presStyleIdx="0" presStyleCnt="2" custScaleX="115216" custLinFactNeighborY="-10800">
        <dgm:presLayoutVars>
          <dgm:chMax val="0"/>
          <dgm:bulletEnabled val="1"/>
        </dgm:presLayoutVars>
      </dgm:prSet>
      <dgm:spPr/>
    </dgm:pt>
    <dgm:pt modelId="{31B8C292-F6F8-43A6-8014-A30EC2C0C8A1}" type="pres">
      <dgm:prSet presAssocID="{B4AD71E3-EC60-45D9-AF38-3406E0C08BA8}" presName="negativeSpace" presStyleCnt="0"/>
      <dgm:spPr/>
    </dgm:pt>
    <dgm:pt modelId="{AB4C74CE-FF67-41F4-98AF-544DDC5DB317}" type="pres">
      <dgm:prSet presAssocID="{B4AD71E3-EC60-45D9-AF38-3406E0C08BA8}" presName="childText" presStyleLbl="conFgAcc1" presStyleIdx="0" presStyleCnt="2">
        <dgm:presLayoutVars>
          <dgm:bulletEnabled val="1"/>
        </dgm:presLayoutVars>
      </dgm:prSet>
      <dgm:spPr/>
    </dgm:pt>
    <dgm:pt modelId="{4E0B7D9B-D633-499E-ABF8-52C50815A0F0}" type="pres">
      <dgm:prSet presAssocID="{F0778F08-6D7B-4039-A046-E16813B8475C}" presName="spaceBetweenRectangles" presStyleCnt="0"/>
      <dgm:spPr/>
    </dgm:pt>
    <dgm:pt modelId="{4627B52D-3478-4513-9E6D-A4FEC7306C30}" type="pres">
      <dgm:prSet presAssocID="{1EDBC2D3-D25E-4C0C-803A-FDA39DA9A841}" presName="parentLin" presStyleCnt="0"/>
      <dgm:spPr/>
    </dgm:pt>
    <dgm:pt modelId="{72150160-5439-4006-8D27-C62C1268F5DD}" type="pres">
      <dgm:prSet presAssocID="{1EDBC2D3-D25E-4C0C-803A-FDA39DA9A841}" presName="parentLeftMargin" presStyleLbl="node1" presStyleIdx="0" presStyleCnt="2"/>
      <dgm:spPr/>
    </dgm:pt>
    <dgm:pt modelId="{A54C0791-9F62-4850-B5CF-02879467012C}" type="pres">
      <dgm:prSet presAssocID="{1EDBC2D3-D25E-4C0C-803A-FDA39DA9A841}" presName="parentText" presStyleLbl="node1" presStyleIdx="1" presStyleCnt="2" custScaleX="124003" custLinFactNeighborY="2203">
        <dgm:presLayoutVars>
          <dgm:chMax val="0"/>
          <dgm:bulletEnabled val="1"/>
        </dgm:presLayoutVars>
      </dgm:prSet>
      <dgm:spPr/>
    </dgm:pt>
    <dgm:pt modelId="{6A6843C0-4A34-4AA1-B71B-07401953BD3E}" type="pres">
      <dgm:prSet presAssocID="{1EDBC2D3-D25E-4C0C-803A-FDA39DA9A841}" presName="negativeSpace" presStyleCnt="0"/>
      <dgm:spPr/>
    </dgm:pt>
    <dgm:pt modelId="{ECA79D0C-E4EC-46AB-BEBA-E77DB87B532F}" type="pres">
      <dgm:prSet presAssocID="{1EDBC2D3-D25E-4C0C-803A-FDA39DA9A841}" presName="childText" presStyleLbl="conFgAcc1" presStyleIdx="1" presStyleCnt="2">
        <dgm:presLayoutVars>
          <dgm:bulletEnabled val="1"/>
        </dgm:presLayoutVars>
      </dgm:prSet>
      <dgm:spPr/>
    </dgm:pt>
  </dgm:ptLst>
  <dgm:cxnLst>
    <dgm:cxn modelId="{42DC0D2C-F4E7-4EB6-9758-3B53D83C9C01}" type="presOf" srcId="{B4AD71E3-EC60-45D9-AF38-3406E0C08BA8}" destId="{DEC5C3E0-80D2-49E9-A612-9E14074E67B1}" srcOrd="1" destOrd="0" presId="urn:microsoft.com/office/officeart/2005/8/layout/list1"/>
    <dgm:cxn modelId="{E19D1F38-590B-450F-B0BA-0357DCAE541E}" type="presOf" srcId="{1EDBC2D3-D25E-4C0C-803A-FDA39DA9A841}" destId="{A54C0791-9F62-4850-B5CF-02879467012C}" srcOrd="1" destOrd="0" presId="urn:microsoft.com/office/officeart/2005/8/layout/list1"/>
    <dgm:cxn modelId="{46427639-984D-4804-ADE9-75F5049D31CD}" type="presOf" srcId="{B4AD71E3-EC60-45D9-AF38-3406E0C08BA8}" destId="{CBF316F2-CC14-43ED-8628-11528B4297A5}" srcOrd="0" destOrd="0" presId="urn:microsoft.com/office/officeart/2005/8/layout/list1"/>
    <dgm:cxn modelId="{DFC56346-5928-4D7D-816E-62F289E17490}" srcId="{A0899834-4C4C-4A99-BE4C-E39138CFD44B}" destId="{B4AD71E3-EC60-45D9-AF38-3406E0C08BA8}" srcOrd="0" destOrd="0" parTransId="{61418064-CA9B-4396-B50D-02361AFA08FF}" sibTransId="{F0778F08-6D7B-4039-A046-E16813B8475C}"/>
    <dgm:cxn modelId="{99F25AC3-2110-4BC3-865E-5226AB7D60EA}" type="presOf" srcId="{1EDBC2D3-D25E-4C0C-803A-FDA39DA9A841}" destId="{72150160-5439-4006-8D27-C62C1268F5DD}" srcOrd="0" destOrd="0" presId="urn:microsoft.com/office/officeart/2005/8/layout/list1"/>
    <dgm:cxn modelId="{C23FC9CD-89E9-4BB9-8731-68E6F2E0B3BE}" type="presOf" srcId="{A0899834-4C4C-4A99-BE4C-E39138CFD44B}" destId="{7BA36F57-A0A8-4382-BF83-E0600FD192BB}" srcOrd="0" destOrd="0" presId="urn:microsoft.com/office/officeart/2005/8/layout/list1"/>
    <dgm:cxn modelId="{95F04EE9-BA31-4C28-B465-55E8177CEA90}" srcId="{A0899834-4C4C-4A99-BE4C-E39138CFD44B}" destId="{1EDBC2D3-D25E-4C0C-803A-FDA39DA9A841}" srcOrd="1" destOrd="0" parTransId="{A8E07199-0678-45A9-AD91-12B35C0854C9}" sibTransId="{3112DB4F-1ED7-4AE7-884A-17F1CA602ABA}"/>
    <dgm:cxn modelId="{1F0A2A04-0CE1-4FB3-AD11-9CB2B1C5171F}" type="presParOf" srcId="{7BA36F57-A0A8-4382-BF83-E0600FD192BB}" destId="{B49351C0-56E5-4E2B-A00C-941176C0F320}" srcOrd="0" destOrd="0" presId="urn:microsoft.com/office/officeart/2005/8/layout/list1"/>
    <dgm:cxn modelId="{EBA3AAF2-4CE1-44EA-A2D3-44373435CAB4}" type="presParOf" srcId="{B49351C0-56E5-4E2B-A00C-941176C0F320}" destId="{CBF316F2-CC14-43ED-8628-11528B4297A5}" srcOrd="0" destOrd="0" presId="urn:microsoft.com/office/officeart/2005/8/layout/list1"/>
    <dgm:cxn modelId="{6C1B9940-54A7-4E1E-B724-0437496F5319}" type="presParOf" srcId="{B49351C0-56E5-4E2B-A00C-941176C0F320}" destId="{DEC5C3E0-80D2-49E9-A612-9E14074E67B1}" srcOrd="1" destOrd="0" presId="urn:microsoft.com/office/officeart/2005/8/layout/list1"/>
    <dgm:cxn modelId="{0FA9DDEF-0204-4F32-83DE-83A690E3E681}" type="presParOf" srcId="{7BA36F57-A0A8-4382-BF83-E0600FD192BB}" destId="{31B8C292-F6F8-43A6-8014-A30EC2C0C8A1}" srcOrd="1" destOrd="0" presId="urn:microsoft.com/office/officeart/2005/8/layout/list1"/>
    <dgm:cxn modelId="{B71DBA7B-9FB4-4E80-85FA-B4B1A92F3C17}" type="presParOf" srcId="{7BA36F57-A0A8-4382-BF83-E0600FD192BB}" destId="{AB4C74CE-FF67-41F4-98AF-544DDC5DB317}" srcOrd="2" destOrd="0" presId="urn:microsoft.com/office/officeart/2005/8/layout/list1"/>
    <dgm:cxn modelId="{213B53DE-A89E-43B8-B452-F8DF6F318C13}" type="presParOf" srcId="{7BA36F57-A0A8-4382-BF83-E0600FD192BB}" destId="{4E0B7D9B-D633-499E-ABF8-52C50815A0F0}" srcOrd="3" destOrd="0" presId="urn:microsoft.com/office/officeart/2005/8/layout/list1"/>
    <dgm:cxn modelId="{3917B4CD-FDBE-4A9C-9457-7485C0610A1B}" type="presParOf" srcId="{7BA36F57-A0A8-4382-BF83-E0600FD192BB}" destId="{4627B52D-3478-4513-9E6D-A4FEC7306C30}" srcOrd="4" destOrd="0" presId="urn:microsoft.com/office/officeart/2005/8/layout/list1"/>
    <dgm:cxn modelId="{DE4586A4-B552-47F3-87F7-8127FA2DC35C}" type="presParOf" srcId="{4627B52D-3478-4513-9E6D-A4FEC7306C30}" destId="{72150160-5439-4006-8D27-C62C1268F5DD}" srcOrd="0" destOrd="0" presId="urn:microsoft.com/office/officeart/2005/8/layout/list1"/>
    <dgm:cxn modelId="{BD0CC925-3EC5-462B-B4A0-1CD95BB26ADC}" type="presParOf" srcId="{4627B52D-3478-4513-9E6D-A4FEC7306C30}" destId="{A54C0791-9F62-4850-B5CF-02879467012C}" srcOrd="1" destOrd="0" presId="urn:microsoft.com/office/officeart/2005/8/layout/list1"/>
    <dgm:cxn modelId="{46CF13F9-98C4-4A95-A180-497CAD846DC0}" type="presParOf" srcId="{7BA36F57-A0A8-4382-BF83-E0600FD192BB}" destId="{6A6843C0-4A34-4AA1-B71B-07401953BD3E}" srcOrd="5" destOrd="0" presId="urn:microsoft.com/office/officeart/2005/8/layout/list1"/>
    <dgm:cxn modelId="{80EB9014-501B-48C1-943B-8EFD92AF4262}" type="presParOf" srcId="{7BA36F57-A0A8-4382-BF83-E0600FD192BB}" destId="{ECA79D0C-E4EC-46AB-BEBA-E77DB87B532F}" srcOrd="6"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1D2F9E3-ECF6-4C98-B394-6D654078B432}"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GB"/>
        </a:p>
      </dgm:t>
    </dgm:pt>
    <dgm:pt modelId="{7126AD26-9EE5-49DA-B0FE-BCC64559D1F9}">
      <dgm:prSet phldrT="[Text]" custT="1"/>
      <dgm:spPr/>
      <dgm:t>
        <a:bodyPr/>
        <a:lstStyle/>
        <a:p>
          <a:r>
            <a:rPr lang="en-US" sz="1600" dirty="0"/>
            <a:t>Make your text reader friendly by:</a:t>
          </a:r>
          <a:endParaRPr lang="en-GB" sz="1600" dirty="0"/>
        </a:p>
      </dgm:t>
    </dgm:pt>
    <dgm:pt modelId="{9539BF59-4520-4A3B-B837-9929B7AABF36}" type="parTrans" cxnId="{1EA261AA-2A98-41E5-922F-3E64C535083B}">
      <dgm:prSet/>
      <dgm:spPr/>
      <dgm:t>
        <a:bodyPr/>
        <a:lstStyle/>
        <a:p>
          <a:endParaRPr lang="en-GB"/>
        </a:p>
      </dgm:t>
    </dgm:pt>
    <dgm:pt modelId="{3BBFC3E8-AB9C-49BB-A3A1-43863B04913D}" type="sibTrans" cxnId="{1EA261AA-2A98-41E5-922F-3E64C535083B}">
      <dgm:prSet/>
      <dgm:spPr/>
      <dgm:t>
        <a:bodyPr/>
        <a:lstStyle/>
        <a:p>
          <a:endParaRPr lang="en-GB"/>
        </a:p>
      </dgm:t>
    </dgm:pt>
    <dgm:pt modelId="{E2A744B3-B29C-4DED-9F61-43AB5735E9F8}">
      <dgm:prSet phldrT="[Text]" custT="1"/>
      <dgm:spPr/>
      <dgm:t>
        <a:bodyPr/>
        <a:lstStyle/>
        <a:p>
          <a:r>
            <a:rPr lang="en-US" sz="1600" i="0" dirty="0"/>
            <a:t>Itemizing </a:t>
          </a:r>
          <a:endParaRPr lang="en-GB" sz="1600" i="0" dirty="0"/>
        </a:p>
      </dgm:t>
    </dgm:pt>
    <dgm:pt modelId="{A4EC9C89-DF47-429F-BBD5-BF2156C14CAE}" type="parTrans" cxnId="{00C5404F-BAA2-4594-B7AE-02C8500BDCB2}">
      <dgm:prSet/>
      <dgm:spPr/>
      <dgm:t>
        <a:bodyPr/>
        <a:lstStyle/>
        <a:p>
          <a:endParaRPr lang="en-GB"/>
        </a:p>
      </dgm:t>
    </dgm:pt>
    <dgm:pt modelId="{69D7A74E-CAC8-40E0-8CB8-FCBDCDCD77D8}" type="sibTrans" cxnId="{00C5404F-BAA2-4594-B7AE-02C8500BDCB2}">
      <dgm:prSet/>
      <dgm:spPr/>
      <dgm:t>
        <a:bodyPr/>
        <a:lstStyle/>
        <a:p>
          <a:endParaRPr lang="en-GB"/>
        </a:p>
      </dgm:t>
    </dgm:pt>
    <dgm:pt modelId="{D2C999C6-850E-42E3-8CC3-AA108CEBF5C8}">
      <dgm:prSet phldrT="[Text]" custT="1"/>
      <dgm:spPr/>
      <dgm:t>
        <a:bodyPr/>
        <a:lstStyle/>
        <a:p>
          <a:r>
            <a:rPr lang="en-US" sz="1600" dirty="0"/>
            <a:t>Using White space</a:t>
          </a:r>
          <a:endParaRPr lang="en-GB" sz="1600" dirty="0"/>
        </a:p>
      </dgm:t>
    </dgm:pt>
    <dgm:pt modelId="{B1BDE9D8-2C57-45B5-8D39-49DEAE4358E1}" type="parTrans" cxnId="{F50CE4A1-3A39-4A59-95AA-EE0C7AB51B37}">
      <dgm:prSet/>
      <dgm:spPr/>
      <dgm:t>
        <a:bodyPr/>
        <a:lstStyle/>
        <a:p>
          <a:endParaRPr lang="en-GB"/>
        </a:p>
      </dgm:t>
    </dgm:pt>
    <dgm:pt modelId="{B681A381-55E0-411E-92CB-E03A2F7C7B86}" type="sibTrans" cxnId="{F50CE4A1-3A39-4A59-95AA-EE0C7AB51B37}">
      <dgm:prSet/>
      <dgm:spPr/>
      <dgm:t>
        <a:bodyPr/>
        <a:lstStyle/>
        <a:p>
          <a:endParaRPr lang="en-GB"/>
        </a:p>
      </dgm:t>
    </dgm:pt>
    <dgm:pt modelId="{B91D9D28-E816-47EF-AB93-F2C226116F3F}">
      <dgm:prSet phldrT="[Text]" custT="1"/>
      <dgm:spPr/>
      <dgm:t>
        <a:bodyPr/>
        <a:lstStyle/>
        <a:p>
          <a:r>
            <a:rPr lang="en-US" sz="1600" dirty="0"/>
            <a:t>Boldfacing </a:t>
          </a:r>
          <a:endParaRPr lang="en-GB" sz="1600" dirty="0"/>
        </a:p>
      </dgm:t>
    </dgm:pt>
    <dgm:pt modelId="{AE8691A9-D6FB-4603-91A1-F337525889C5}" type="parTrans" cxnId="{872B3C17-83A3-422A-A78D-0411B51FBD6C}">
      <dgm:prSet/>
      <dgm:spPr/>
      <dgm:t>
        <a:bodyPr/>
        <a:lstStyle/>
        <a:p>
          <a:endParaRPr lang="en-GB"/>
        </a:p>
      </dgm:t>
    </dgm:pt>
    <dgm:pt modelId="{142FFFB5-3D78-4C91-9233-91B42FA81BC9}" type="sibTrans" cxnId="{872B3C17-83A3-422A-A78D-0411B51FBD6C}">
      <dgm:prSet/>
      <dgm:spPr/>
      <dgm:t>
        <a:bodyPr/>
        <a:lstStyle/>
        <a:p>
          <a:endParaRPr lang="en-GB"/>
        </a:p>
      </dgm:t>
    </dgm:pt>
    <dgm:pt modelId="{DAB802EB-5007-4CF7-A41C-9D2D776EBD28}">
      <dgm:prSet phldrT="[Text]" custT="1"/>
      <dgm:spPr/>
      <dgm:t>
        <a:bodyPr/>
        <a:lstStyle/>
        <a:p>
          <a:r>
            <a:rPr lang="en-US" sz="1600" dirty="0"/>
            <a:t>Creating headings </a:t>
          </a:r>
          <a:endParaRPr lang="en-GB" sz="1600" dirty="0"/>
        </a:p>
      </dgm:t>
    </dgm:pt>
    <dgm:pt modelId="{053592D1-98AB-4DD0-A6FD-87BD94EA335C}" type="parTrans" cxnId="{00677D11-6035-475E-9193-C4B8480E7CB0}">
      <dgm:prSet/>
      <dgm:spPr/>
      <dgm:t>
        <a:bodyPr/>
        <a:lstStyle/>
        <a:p>
          <a:endParaRPr lang="en-GB"/>
        </a:p>
      </dgm:t>
    </dgm:pt>
    <dgm:pt modelId="{A7EF2772-B3A3-4399-9390-002A6A88DDBF}" type="sibTrans" cxnId="{00677D11-6035-475E-9193-C4B8480E7CB0}">
      <dgm:prSet/>
      <dgm:spPr/>
      <dgm:t>
        <a:bodyPr/>
        <a:lstStyle/>
        <a:p>
          <a:endParaRPr lang="en-GB"/>
        </a:p>
      </dgm:t>
    </dgm:pt>
    <dgm:pt modelId="{65A45633-A820-4F76-A42E-BFC5BE10117C}">
      <dgm:prSet phldrT="[Text]" custT="1"/>
      <dgm:spPr/>
      <dgm:t>
        <a:bodyPr/>
        <a:lstStyle/>
        <a:p>
          <a:r>
            <a:rPr lang="en-US" sz="1600" dirty="0">
              <a:highlight>
                <a:srgbClr val="FFFF00"/>
              </a:highlight>
            </a:rPr>
            <a:t>Inserting graphics</a:t>
          </a:r>
          <a:endParaRPr lang="en-GB" sz="1600" dirty="0">
            <a:highlight>
              <a:srgbClr val="FFFF00"/>
            </a:highlight>
          </a:endParaRPr>
        </a:p>
      </dgm:t>
    </dgm:pt>
    <dgm:pt modelId="{2E855A18-A679-47CE-93C0-6036B5908CB1}" type="parTrans" cxnId="{DA96B9A3-2BB7-4E4B-ABB3-0F5DF4866BA2}">
      <dgm:prSet/>
      <dgm:spPr/>
      <dgm:t>
        <a:bodyPr/>
        <a:lstStyle/>
        <a:p>
          <a:endParaRPr lang="en-GB"/>
        </a:p>
      </dgm:t>
    </dgm:pt>
    <dgm:pt modelId="{6B270AF8-D720-49C3-86B5-4117E7A9F72C}" type="sibTrans" cxnId="{DA96B9A3-2BB7-4E4B-ABB3-0F5DF4866BA2}">
      <dgm:prSet/>
      <dgm:spPr/>
      <dgm:t>
        <a:bodyPr/>
        <a:lstStyle/>
        <a:p>
          <a:endParaRPr lang="en-GB"/>
        </a:p>
      </dgm:t>
    </dgm:pt>
    <dgm:pt modelId="{2F68CAAB-991E-4395-AAA1-BDA988E81DBB}">
      <dgm:prSet phldrT="[Text]" custT="1"/>
      <dgm:spPr/>
      <dgm:t>
        <a:bodyPr/>
        <a:lstStyle/>
        <a:p>
          <a:endParaRPr lang="en-GB" sz="1600" dirty="0"/>
        </a:p>
      </dgm:t>
    </dgm:pt>
    <dgm:pt modelId="{F0A5D68F-D304-4AB5-A82F-C5820383D6A3}" type="parTrans" cxnId="{B70AA62B-F932-44FE-87A1-18BBC973E65C}">
      <dgm:prSet/>
      <dgm:spPr/>
      <dgm:t>
        <a:bodyPr/>
        <a:lstStyle/>
        <a:p>
          <a:endParaRPr lang="en-GB"/>
        </a:p>
      </dgm:t>
    </dgm:pt>
    <dgm:pt modelId="{40203346-F271-4242-A8D3-49EF03A38C21}" type="sibTrans" cxnId="{B70AA62B-F932-44FE-87A1-18BBC973E65C}">
      <dgm:prSet/>
      <dgm:spPr/>
      <dgm:t>
        <a:bodyPr/>
        <a:lstStyle/>
        <a:p>
          <a:endParaRPr lang="en-GB"/>
        </a:p>
      </dgm:t>
    </dgm:pt>
    <dgm:pt modelId="{A7FE832A-C416-44B2-A3CB-214B40AD67AD}" type="pres">
      <dgm:prSet presAssocID="{A1D2F9E3-ECF6-4C98-B394-6D654078B432}" presName="linear" presStyleCnt="0">
        <dgm:presLayoutVars>
          <dgm:animLvl val="lvl"/>
          <dgm:resizeHandles val="exact"/>
        </dgm:presLayoutVars>
      </dgm:prSet>
      <dgm:spPr/>
    </dgm:pt>
    <dgm:pt modelId="{EE114DB4-BB4B-498B-99F2-9F10857D8A21}" type="pres">
      <dgm:prSet presAssocID="{7126AD26-9EE5-49DA-B0FE-BCC64559D1F9}" presName="parentText" presStyleLbl="node1" presStyleIdx="0" presStyleCnt="1" custScaleY="145495" custLinFactNeighborY="283">
        <dgm:presLayoutVars>
          <dgm:chMax val="0"/>
          <dgm:bulletEnabled val="1"/>
        </dgm:presLayoutVars>
      </dgm:prSet>
      <dgm:spPr/>
    </dgm:pt>
    <dgm:pt modelId="{9394CB9F-E8F7-4D3F-82DF-086164BAF668}" type="pres">
      <dgm:prSet presAssocID="{7126AD26-9EE5-49DA-B0FE-BCC64559D1F9}" presName="childText" presStyleLbl="revTx" presStyleIdx="0" presStyleCnt="1">
        <dgm:presLayoutVars>
          <dgm:bulletEnabled val="1"/>
        </dgm:presLayoutVars>
      </dgm:prSet>
      <dgm:spPr/>
    </dgm:pt>
  </dgm:ptLst>
  <dgm:cxnLst>
    <dgm:cxn modelId="{00677D11-6035-475E-9193-C4B8480E7CB0}" srcId="{7126AD26-9EE5-49DA-B0FE-BCC64559D1F9}" destId="{DAB802EB-5007-4CF7-A41C-9D2D776EBD28}" srcOrd="4" destOrd="0" parTransId="{053592D1-98AB-4DD0-A6FD-87BD94EA335C}" sibTransId="{A7EF2772-B3A3-4399-9390-002A6A88DDBF}"/>
    <dgm:cxn modelId="{C4663014-B147-4C43-8F36-7AD253B6DA55}" type="presOf" srcId="{65A45633-A820-4F76-A42E-BFC5BE10117C}" destId="{9394CB9F-E8F7-4D3F-82DF-086164BAF668}" srcOrd="0" destOrd="5" presId="urn:microsoft.com/office/officeart/2005/8/layout/vList2"/>
    <dgm:cxn modelId="{872B3C17-83A3-422A-A78D-0411B51FBD6C}" srcId="{7126AD26-9EE5-49DA-B0FE-BCC64559D1F9}" destId="{B91D9D28-E816-47EF-AB93-F2C226116F3F}" srcOrd="3" destOrd="0" parTransId="{AE8691A9-D6FB-4603-91A1-F337525889C5}" sibTransId="{142FFFB5-3D78-4C91-9233-91B42FA81BC9}"/>
    <dgm:cxn modelId="{117A4121-FB3F-4B1C-9ECF-C13402148A60}" type="presOf" srcId="{A1D2F9E3-ECF6-4C98-B394-6D654078B432}" destId="{A7FE832A-C416-44B2-A3CB-214B40AD67AD}" srcOrd="0" destOrd="0" presId="urn:microsoft.com/office/officeart/2005/8/layout/vList2"/>
    <dgm:cxn modelId="{B70AA62B-F932-44FE-87A1-18BBC973E65C}" srcId="{7126AD26-9EE5-49DA-B0FE-BCC64559D1F9}" destId="{2F68CAAB-991E-4395-AAA1-BDA988E81DBB}" srcOrd="0" destOrd="0" parTransId="{F0A5D68F-D304-4AB5-A82F-C5820383D6A3}" sibTransId="{40203346-F271-4242-A8D3-49EF03A38C21}"/>
    <dgm:cxn modelId="{B88AE62F-1AE9-4D7B-90D7-B2A0F4824EF7}" type="presOf" srcId="{B91D9D28-E816-47EF-AB93-F2C226116F3F}" destId="{9394CB9F-E8F7-4D3F-82DF-086164BAF668}" srcOrd="0" destOrd="3" presId="urn:microsoft.com/office/officeart/2005/8/layout/vList2"/>
    <dgm:cxn modelId="{01D5F82F-3C62-4707-8A41-7761BA777A16}" type="presOf" srcId="{D2C999C6-850E-42E3-8CC3-AA108CEBF5C8}" destId="{9394CB9F-E8F7-4D3F-82DF-086164BAF668}" srcOrd="0" destOrd="2" presId="urn:microsoft.com/office/officeart/2005/8/layout/vList2"/>
    <dgm:cxn modelId="{D6A2C435-A649-47F9-B983-5A195A1791DE}" type="presOf" srcId="{7126AD26-9EE5-49DA-B0FE-BCC64559D1F9}" destId="{EE114DB4-BB4B-498B-99F2-9F10857D8A21}" srcOrd="0" destOrd="0" presId="urn:microsoft.com/office/officeart/2005/8/layout/vList2"/>
    <dgm:cxn modelId="{00C5404F-BAA2-4594-B7AE-02C8500BDCB2}" srcId="{7126AD26-9EE5-49DA-B0FE-BCC64559D1F9}" destId="{E2A744B3-B29C-4DED-9F61-43AB5735E9F8}" srcOrd="1" destOrd="0" parTransId="{A4EC9C89-DF47-429F-BBD5-BF2156C14CAE}" sibTransId="{69D7A74E-CAC8-40E0-8CB8-FCBDCDCD77D8}"/>
    <dgm:cxn modelId="{F50CE4A1-3A39-4A59-95AA-EE0C7AB51B37}" srcId="{7126AD26-9EE5-49DA-B0FE-BCC64559D1F9}" destId="{D2C999C6-850E-42E3-8CC3-AA108CEBF5C8}" srcOrd="2" destOrd="0" parTransId="{B1BDE9D8-2C57-45B5-8D39-49DEAE4358E1}" sibTransId="{B681A381-55E0-411E-92CB-E03A2F7C7B86}"/>
    <dgm:cxn modelId="{DA96B9A3-2BB7-4E4B-ABB3-0F5DF4866BA2}" srcId="{7126AD26-9EE5-49DA-B0FE-BCC64559D1F9}" destId="{65A45633-A820-4F76-A42E-BFC5BE10117C}" srcOrd="5" destOrd="0" parTransId="{2E855A18-A679-47CE-93C0-6036B5908CB1}" sibTransId="{6B270AF8-D720-49C3-86B5-4117E7A9F72C}"/>
    <dgm:cxn modelId="{1EA261AA-2A98-41E5-922F-3E64C535083B}" srcId="{A1D2F9E3-ECF6-4C98-B394-6D654078B432}" destId="{7126AD26-9EE5-49DA-B0FE-BCC64559D1F9}" srcOrd="0" destOrd="0" parTransId="{9539BF59-4520-4A3B-B837-9929B7AABF36}" sibTransId="{3BBFC3E8-AB9C-49BB-A3A1-43863B04913D}"/>
    <dgm:cxn modelId="{02ACC3BA-5E2D-4799-A16B-E2D64540084B}" type="presOf" srcId="{DAB802EB-5007-4CF7-A41C-9D2D776EBD28}" destId="{9394CB9F-E8F7-4D3F-82DF-086164BAF668}" srcOrd="0" destOrd="4" presId="urn:microsoft.com/office/officeart/2005/8/layout/vList2"/>
    <dgm:cxn modelId="{2A1013EE-2E07-401D-A7B5-18D761182167}" type="presOf" srcId="{2F68CAAB-991E-4395-AAA1-BDA988E81DBB}" destId="{9394CB9F-E8F7-4D3F-82DF-086164BAF668}" srcOrd="0" destOrd="0" presId="urn:microsoft.com/office/officeart/2005/8/layout/vList2"/>
    <dgm:cxn modelId="{13FA41F1-5A99-4D6A-8236-505ECA42F30A}" type="presOf" srcId="{E2A744B3-B29C-4DED-9F61-43AB5735E9F8}" destId="{9394CB9F-E8F7-4D3F-82DF-086164BAF668}" srcOrd="0" destOrd="1" presId="urn:microsoft.com/office/officeart/2005/8/layout/vList2"/>
    <dgm:cxn modelId="{2C2F3813-1881-4E40-9DD2-5CB19D937214}" type="presParOf" srcId="{A7FE832A-C416-44B2-A3CB-214B40AD67AD}" destId="{EE114DB4-BB4B-498B-99F2-9F10857D8A21}" srcOrd="0" destOrd="0" presId="urn:microsoft.com/office/officeart/2005/8/layout/vList2"/>
    <dgm:cxn modelId="{EA9FE30F-AE4E-4D1E-8B45-8956275464C9}" type="presParOf" srcId="{A7FE832A-C416-44B2-A3CB-214B40AD67AD}" destId="{9394CB9F-E8F7-4D3F-82DF-086164BAF668}"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0899834-4C4C-4A99-BE4C-E39138CFD44B}" type="doc">
      <dgm:prSet loTypeId="urn:microsoft.com/office/officeart/2005/8/layout/list1" loCatId="list" qsTypeId="urn:microsoft.com/office/officeart/2005/8/quickstyle/simple1" qsCatId="simple" csTypeId="urn:microsoft.com/office/officeart/2005/8/colors/accent4_1" csCatId="accent4" phldr="1"/>
      <dgm:spPr/>
      <dgm:t>
        <a:bodyPr/>
        <a:lstStyle/>
        <a:p>
          <a:endParaRPr lang="en-GB"/>
        </a:p>
      </dgm:t>
    </dgm:pt>
    <dgm:pt modelId="{B4AD71E3-EC60-45D9-AF38-3406E0C08BA8}">
      <dgm:prSet phldrT="[Text]" custT="1"/>
      <dgm:spPr/>
      <dgm:t>
        <a:bodyPr/>
        <a:lstStyle/>
        <a:p>
          <a:r>
            <a:rPr lang="en-US" sz="1600" dirty="0"/>
            <a:t>Develop content specifically</a:t>
          </a:r>
          <a:endParaRPr lang="en-GB" sz="1600" dirty="0"/>
        </a:p>
      </dgm:t>
    </dgm:pt>
    <dgm:pt modelId="{61418064-CA9B-4396-B50D-02361AFA08FF}" type="parTrans" cxnId="{DFC56346-5928-4D7D-816E-62F289E17490}">
      <dgm:prSet/>
      <dgm:spPr/>
      <dgm:t>
        <a:bodyPr/>
        <a:lstStyle/>
        <a:p>
          <a:endParaRPr lang="en-GB" sz="1600"/>
        </a:p>
      </dgm:t>
    </dgm:pt>
    <dgm:pt modelId="{F0778F08-6D7B-4039-A046-E16813B8475C}" type="sibTrans" cxnId="{DFC56346-5928-4D7D-816E-62F289E17490}">
      <dgm:prSet/>
      <dgm:spPr/>
      <dgm:t>
        <a:bodyPr/>
        <a:lstStyle/>
        <a:p>
          <a:endParaRPr lang="en-GB" sz="1600"/>
        </a:p>
      </dgm:t>
    </dgm:pt>
    <dgm:pt modelId="{1EDBC2D3-D25E-4C0C-803A-FDA39DA9A841}">
      <dgm:prSet phldrT="[Text]" custT="1"/>
      <dgm:spPr/>
      <dgm:t>
        <a:bodyPr/>
        <a:lstStyle/>
        <a:p>
          <a:r>
            <a:rPr lang="en-US" sz="1600" dirty="0"/>
            <a:t>Paragraphs are not necessarily effective as they do not enable ease of access</a:t>
          </a:r>
        </a:p>
      </dgm:t>
    </dgm:pt>
    <dgm:pt modelId="{A8E07199-0678-45A9-AD91-12B35C0854C9}" type="parTrans" cxnId="{95F04EE9-BA31-4C28-B465-55E8177CEA90}">
      <dgm:prSet/>
      <dgm:spPr/>
      <dgm:t>
        <a:bodyPr/>
        <a:lstStyle/>
        <a:p>
          <a:endParaRPr lang="en-GB" sz="1600"/>
        </a:p>
      </dgm:t>
    </dgm:pt>
    <dgm:pt modelId="{3112DB4F-1ED7-4AE7-884A-17F1CA602ABA}" type="sibTrans" cxnId="{95F04EE9-BA31-4C28-B465-55E8177CEA90}">
      <dgm:prSet/>
      <dgm:spPr/>
      <dgm:t>
        <a:bodyPr/>
        <a:lstStyle/>
        <a:p>
          <a:endParaRPr lang="en-GB" sz="1600"/>
        </a:p>
      </dgm:t>
    </dgm:pt>
    <dgm:pt modelId="{7BA36F57-A0A8-4382-BF83-E0600FD192BB}" type="pres">
      <dgm:prSet presAssocID="{A0899834-4C4C-4A99-BE4C-E39138CFD44B}" presName="linear" presStyleCnt="0">
        <dgm:presLayoutVars>
          <dgm:dir/>
          <dgm:animLvl val="lvl"/>
          <dgm:resizeHandles val="exact"/>
        </dgm:presLayoutVars>
      </dgm:prSet>
      <dgm:spPr/>
    </dgm:pt>
    <dgm:pt modelId="{B49351C0-56E5-4E2B-A00C-941176C0F320}" type="pres">
      <dgm:prSet presAssocID="{B4AD71E3-EC60-45D9-AF38-3406E0C08BA8}" presName="parentLin" presStyleCnt="0"/>
      <dgm:spPr/>
    </dgm:pt>
    <dgm:pt modelId="{CBF316F2-CC14-43ED-8628-11528B4297A5}" type="pres">
      <dgm:prSet presAssocID="{B4AD71E3-EC60-45D9-AF38-3406E0C08BA8}" presName="parentLeftMargin" presStyleLbl="node1" presStyleIdx="0" presStyleCnt="2"/>
      <dgm:spPr/>
    </dgm:pt>
    <dgm:pt modelId="{DEC5C3E0-80D2-49E9-A612-9E14074E67B1}" type="pres">
      <dgm:prSet presAssocID="{B4AD71E3-EC60-45D9-AF38-3406E0C08BA8}" presName="parentText" presStyleLbl="node1" presStyleIdx="0" presStyleCnt="2" custScaleX="115216" custLinFactNeighborY="-10800">
        <dgm:presLayoutVars>
          <dgm:chMax val="0"/>
          <dgm:bulletEnabled val="1"/>
        </dgm:presLayoutVars>
      </dgm:prSet>
      <dgm:spPr/>
    </dgm:pt>
    <dgm:pt modelId="{31B8C292-F6F8-43A6-8014-A30EC2C0C8A1}" type="pres">
      <dgm:prSet presAssocID="{B4AD71E3-EC60-45D9-AF38-3406E0C08BA8}" presName="negativeSpace" presStyleCnt="0"/>
      <dgm:spPr/>
    </dgm:pt>
    <dgm:pt modelId="{AB4C74CE-FF67-41F4-98AF-544DDC5DB317}" type="pres">
      <dgm:prSet presAssocID="{B4AD71E3-EC60-45D9-AF38-3406E0C08BA8}" presName="childText" presStyleLbl="conFgAcc1" presStyleIdx="0" presStyleCnt="2">
        <dgm:presLayoutVars>
          <dgm:bulletEnabled val="1"/>
        </dgm:presLayoutVars>
      </dgm:prSet>
      <dgm:spPr/>
    </dgm:pt>
    <dgm:pt modelId="{4E0B7D9B-D633-499E-ABF8-52C50815A0F0}" type="pres">
      <dgm:prSet presAssocID="{F0778F08-6D7B-4039-A046-E16813B8475C}" presName="spaceBetweenRectangles" presStyleCnt="0"/>
      <dgm:spPr/>
    </dgm:pt>
    <dgm:pt modelId="{4627B52D-3478-4513-9E6D-A4FEC7306C30}" type="pres">
      <dgm:prSet presAssocID="{1EDBC2D3-D25E-4C0C-803A-FDA39DA9A841}" presName="parentLin" presStyleCnt="0"/>
      <dgm:spPr/>
    </dgm:pt>
    <dgm:pt modelId="{72150160-5439-4006-8D27-C62C1268F5DD}" type="pres">
      <dgm:prSet presAssocID="{1EDBC2D3-D25E-4C0C-803A-FDA39DA9A841}" presName="parentLeftMargin" presStyleLbl="node1" presStyleIdx="0" presStyleCnt="2"/>
      <dgm:spPr/>
    </dgm:pt>
    <dgm:pt modelId="{A54C0791-9F62-4850-B5CF-02879467012C}" type="pres">
      <dgm:prSet presAssocID="{1EDBC2D3-D25E-4C0C-803A-FDA39DA9A841}" presName="parentText" presStyleLbl="node1" presStyleIdx="1" presStyleCnt="2" custScaleX="124003" custLinFactNeighborY="2203">
        <dgm:presLayoutVars>
          <dgm:chMax val="0"/>
          <dgm:bulletEnabled val="1"/>
        </dgm:presLayoutVars>
      </dgm:prSet>
      <dgm:spPr/>
    </dgm:pt>
    <dgm:pt modelId="{6A6843C0-4A34-4AA1-B71B-07401953BD3E}" type="pres">
      <dgm:prSet presAssocID="{1EDBC2D3-D25E-4C0C-803A-FDA39DA9A841}" presName="negativeSpace" presStyleCnt="0"/>
      <dgm:spPr/>
    </dgm:pt>
    <dgm:pt modelId="{ECA79D0C-E4EC-46AB-BEBA-E77DB87B532F}" type="pres">
      <dgm:prSet presAssocID="{1EDBC2D3-D25E-4C0C-803A-FDA39DA9A841}" presName="childText" presStyleLbl="conFgAcc1" presStyleIdx="1" presStyleCnt="2">
        <dgm:presLayoutVars>
          <dgm:bulletEnabled val="1"/>
        </dgm:presLayoutVars>
      </dgm:prSet>
      <dgm:spPr/>
    </dgm:pt>
  </dgm:ptLst>
  <dgm:cxnLst>
    <dgm:cxn modelId="{42DC0D2C-F4E7-4EB6-9758-3B53D83C9C01}" type="presOf" srcId="{B4AD71E3-EC60-45D9-AF38-3406E0C08BA8}" destId="{DEC5C3E0-80D2-49E9-A612-9E14074E67B1}" srcOrd="1" destOrd="0" presId="urn:microsoft.com/office/officeart/2005/8/layout/list1"/>
    <dgm:cxn modelId="{E19D1F38-590B-450F-B0BA-0357DCAE541E}" type="presOf" srcId="{1EDBC2D3-D25E-4C0C-803A-FDA39DA9A841}" destId="{A54C0791-9F62-4850-B5CF-02879467012C}" srcOrd="1" destOrd="0" presId="urn:microsoft.com/office/officeart/2005/8/layout/list1"/>
    <dgm:cxn modelId="{46427639-984D-4804-ADE9-75F5049D31CD}" type="presOf" srcId="{B4AD71E3-EC60-45D9-AF38-3406E0C08BA8}" destId="{CBF316F2-CC14-43ED-8628-11528B4297A5}" srcOrd="0" destOrd="0" presId="urn:microsoft.com/office/officeart/2005/8/layout/list1"/>
    <dgm:cxn modelId="{DFC56346-5928-4D7D-816E-62F289E17490}" srcId="{A0899834-4C4C-4A99-BE4C-E39138CFD44B}" destId="{B4AD71E3-EC60-45D9-AF38-3406E0C08BA8}" srcOrd="0" destOrd="0" parTransId="{61418064-CA9B-4396-B50D-02361AFA08FF}" sibTransId="{F0778F08-6D7B-4039-A046-E16813B8475C}"/>
    <dgm:cxn modelId="{99F25AC3-2110-4BC3-865E-5226AB7D60EA}" type="presOf" srcId="{1EDBC2D3-D25E-4C0C-803A-FDA39DA9A841}" destId="{72150160-5439-4006-8D27-C62C1268F5DD}" srcOrd="0" destOrd="0" presId="urn:microsoft.com/office/officeart/2005/8/layout/list1"/>
    <dgm:cxn modelId="{C23FC9CD-89E9-4BB9-8731-68E6F2E0B3BE}" type="presOf" srcId="{A0899834-4C4C-4A99-BE4C-E39138CFD44B}" destId="{7BA36F57-A0A8-4382-BF83-E0600FD192BB}" srcOrd="0" destOrd="0" presId="urn:microsoft.com/office/officeart/2005/8/layout/list1"/>
    <dgm:cxn modelId="{95F04EE9-BA31-4C28-B465-55E8177CEA90}" srcId="{A0899834-4C4C-4A99-BE4C-E39138CFD44B}" destId="{1EDBC2D3-D25E-4C0C-803A-FDA39DA9A841}" srcOrd="1" destOrd="0" parTransId="{A8E07199-0678-45A9-AD91-12B35C0854C9}" sibTransId="{3112DB4F-1ED7-4AE7-884A-17F1CA602ABA}"/>
    <dgm:cxn modelId="{1F0A2A04-0CE1-4FB3-AD11-9CB2B1C5171F}" type="presParOf" srcId="{7BA36F57-A0A8-4382-BF83-E0600FD192BB}" destId="{B49351C0-56E5-4E2B-A00C-941176C0F320}" srcOrd="0" destOrd="0" presId="urn:microsoft.com/office/officeart/2005/8/layout/list1"/>
    <dgm:cxn modelId="{EBA3AAF2-4CE1-44EA-A2D3-44373435CAB4}" type="presParOf" srcId="{B49351C0-56E5-4E2B-A00C-941176C0F320}" destId="{CBF316F2-CC14-43ED-8628-11528B4297A5}" srcOrd="0" destOrd="0" presId="urn:microsoft.com/office/officeart/2005/8/layout/list1"/>
    <dgm:cxn modelId="{6C1B9940-54A7-4E1E-B724-0437496F5319}" type="presParOf" srcId="{B49351C0-56E5-4E2B-A00C-941176C0F320}" destId="{DEC5C3E0-80D2-49E9-A612-9E14074E67B1}" srcOrd="1" destOrd="0" presId="urn:microsoft.com/office/officeart/2005/8/layout/list1"/>
    <dgm:cxn modelId="{0FA9DDEF-0204-4F32-83DE-83A690E3E681}" type="presParOf" srcId="{7BA36F57-A0A8-4382-BF83-E0600FD192BB}" destId="{31B8C292-F6F8-43A6-8014-A30EC2C0C8A1}" srcOrd="1" destOrd="0" presId="urn:microsoft.com/office/officeart/2005/8/layout/list1"/>
    <dgm:cxn modelId="{B71DBA7B-9FB4-4E80-85FA-B4B1A92F3C17}" type="presParOf" srcId="{7BA36F57-A0A8-4382-BF83-E0600FD192BB}" destId="{AB4C74CE-FF67-41F4-98AF-544DDC5DB317}" srcOrd="2" destOrd="0" presId="urn:microsoft.com/office/officeart/2005/8/layout/list1"/>
    <dgm:cxn modelId="{213B53DE-A89E-43B8-B452-F8DF6F318C13}" type="presParOf" srcId="{7BA36F57-A0A8-4382-BF83-E0600FD192BB}" destId="{4E0B7D9B-D633-499E-ABF8-52C50815A0F0}" srcOrd="3" destOrd="0" presId="urn:microsoft.com/office/officeart/2005/8/layout/list1"/>
    <dgm:cxn modelId="{3917B4CD-FDBE-4A9C-9457-7485C0610A1B}" type="presParOf" srcId="{7BA36F57-A0A8-4382-BF83-E0600FD192BB}" destId="{4627B52D-3478-4513-9E6D-A4FEC7306C30}" srcOrd="4" destOrd="0" presId="urn:microsoft.com/office/officeart/2005/8/layout/list1"/>
    <dgm:cxn modelId="{DE4586A4-B552-47F3-87F7-8127FA2DC35C}" type="presParOf" srcId="{4627B52D-3478-4513-9E6D-A4FEC7306C30}" destId="{72150160-5439-4006-8D27-C62C1268F5DD}" srcOrd="0" destOrd="0" presId="urn:microsoft.com/office/officeart/2005/8/layout/list1"/>
    <dgm:cxn modelId="{BD0CC925-3EC5-462B-B4A0-1CD95BB26ADC}" type="presParOf" srcId="{4627B52D-3478-4513-9E6D-A4FEC7306C30}" destId="{A54C0791-9F62-4850-B5CF-02879467012C}" srcOrd="1" destOrd="0" presId="urn:microsoft.com/office/officeart/2005/8/layout/list1"/>
    <dgm:cxn modelId="{46CF13F9-98C4-4A95-A180-497CAD846DC0}" type="presParOf" srcId="{7BA36F57-A0A8-4382-BF83-E0600FD192BB}" destId="{6A6843C0-4A34-4AA1-B71B-07401953BD3E}" srcOrd="5" destOrd="0" presId="urn:microsoft.com/office/officeart/2005/8/layout/list1"/>
    <dgm:cxn modelId="{80EB9014-501B-48C1-943B-8EFD92AF4262}" type="presParOf" srcId="{7BA36F57-A0A8-4382-BF83-E0600FD192BB}" destId="{ECA79D0C-E4EC-46AB-BEBA-E77DB87B532F}" srcOrd="6"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398642F-A37B-4CF3-894D-5FCC74AF04BE}"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GB"/>
        </a:p>
      </dgm:t>
    </dgm:pt>
    <dgm:pt modelId="{472D0D3A-79F6-4CD0-BF99-D6C0B7D7280F}">
      <dgm:prSet phldrT="[Text]" custT="1"/>
      <dgm:spPr/>
      <dgm:t>
        <a:bodyPr/>
        <a:lstStyle/>
        <a:p>
          <a:r>
            <a:rPr lang="en-US" sz="1600" dirty="0"/>
            <a:t>Usually one (single or plural) reader but CC (complimentary copy) to other readers</a:t>
          </a:r>
          <a:endParaRPr lang="en-GB" sz="1600" dirty="0"/>
        </a:p>
      </dgm:t>
    </dgm:pt>
    <dgm:pt modelId="{DACF689D-51BB-43F1-8F6B-00CCBAA9DD57}" type="parTrans" cxnId="{87CE1074-4E70-4738-8CDB-8A9C57907D60}">
      <dgm:prSet/>
      <dgm:spPr/>
      <dgm:t>
        <a:bodyPr/>
        <a:lstStyle/>
        <a:p>
          <a:endParaRPr lang="en-GB"/>
        </a:p>
      </dgm:t>
    </dgm:pt>
    <dgm:pt modelId="{ECF788DD-354C-4B90-975D-138AAEB9D7FB}" type="sibTrans" cxnId="{87CE1074-4E70-4738-8CDB-8A9C57907D60}">
      <dgm:prSet/>
      <dgm:spPr/>
      <dgm:t>
        <a:bodyPr/>
        <a:lstStyle/>
        <a:p>
          <a:endParaRPr lang="en-GB"/>
        </a:p>
      </dgm:t>
    </dgm:pt>
    <dgm:pt modelId="{C7C1CCAC-3C79-4F5E-B30E-D983D6EE00EE}">
      <dgm:prSet phldrT="[Text]" custT="1"/>
      <dgm:spPr/>
      <dgm:t>
        <a:bodyPr/>
        <a:lstStyle/>
        <a:p>
          <a:r>
            <a:rPr lang="en-US" sz="1600" dirty="0"/>
            <a:t>immediate supervisor (high tech)</a:t>
          </a:r>
          <a:endParaRPr lang="en-GB" sz="1600" dirty="0"/>
        </a:p>
      </dgm:t>
    </dgm:pt>
    <dgm:pt modelId="{C7F79EFD-9F0F-422C-BC3B-2B8976E73654}" type="parTrans" cxnId="{C4CDE973-70D0-4182-8D28-FBC3E957DC55}">
      <dgm:prSet/>
      <dgm:spPr/>
      <dgm:t>
        <a:bodyPr/>
        <a:lstStyle/>
        <a:p>
          <a:endParaRPr lang="en-GB"/>
        </a:p>
      </dgm:t>
    </dgm:pt>
    <dgm:pt modelId="{3681F600-2C05-4A2B-B689-A32B83382850}" type="sibTrans" cxnId="{C4CDE973-70D0-4182-8D28-FBC3E957DC55}">
      <dgm:prSet/>
      <dgm:spPr/>
      <dgm:t>
        <a:bodyPr/>
        <a:lstStyle/>
        <a:p>
          <a:endParaRPr lang="en-GB"/>
        </a:p>
      </dgm:t>
    </dgm:pt>
    <dgm:pt modelId="{DE02CC0D-F2F0-45A8-B892-A2BF8D632CDB}">
      <dgm:prSet phldrT="[Text]"/>
      <dgm:spPr/>
      <dgm:t>
        <a:bodyPr/>
        <a:lstStyle/>
        <a:p>
          <a:endParaRPr lang="en-GB" sz="2700" dirty="0"/>
        </a:p>
      </dgm:t>
    </dgm:pt>
    <dgm:pt modelId="{8D408F74-271B-4492-AC7C-1FDE8E54DC57}" type="parTrans" cxnId="{E78B5553-94EA-4010-94A8-2143897B8863}">
      <dgm:prSet/>
      <dgm:spPr/>
      <dgm:t>
        <a:bodyPr/>
        <a:lstStyle/>
        <a:p>
          <a:endParaRPr lang="en-GB"/>
        </a:p>
      </dgm:t>
    </dgm:pt>
    <dgm:pt modelId="{836333F3-043B-4F63-97F7-66F56BDEA1E5}" type="sibTrans" cxnId="{E78B5553-94EA-4010-94A8-2143897B8863}">
      <dgm:prSet/>
      <dgm:spPr/>
      <dgm:t>
        <a:bodyPr/>
        <a:lstStyle/>
        <a:p>
          <a:endParaRPr lang="en-GB"/>
        </a:p>
      </dgm:t>
    </dgm:pt>
    <dgm:pt modelId="{8C2884CA-7B0B-460B-B0FD-BEFA3F4163EB}">
      <dgm:prSet phldrT="[Text]" custT="1"/>
      <dgm:spPr/>
      <dgm:t>
        <a:bodyPr/>
        <a:lstStyle/>
        <a:p>
          <a:r>
            <a:rPr lang="en-US" sz="1600" dirty="0"/>
            <a:t>His or her boss (low tech) </a:t>
          </a:r>
          <a:endParaRPr lang="en-GB" sz="1600" dirty="0"/>
        </a:p>
      </dgm:t>
    </dgm:pt>
    <dgm:pt modelId="{1D8D3D4E-B647-4DC4-9B6B-45633E25F935}" type="parTrans" cxnId="{A73C42A1-1063-483C-9C74-966CD62D0715}">
      <dgm:prSet/>
      <dgm:spPr/>
      <dgm:t>
        <a:bodyPr/>
        <a:lstStyle/>
        <a:p>
          <a:endParaRPr lang="en-GB"/>
        </a:p>
      </dgm:t>
    </dgm:pt>
    <dgm:pt modelId="{C6E73821-4919-4D2A-8205-94415E2E3852}" type="sibTrans" cxnId="{A73C42A1-1063-483C-9C74-966CD62D0715}">
      <dgm:prSet/>
      <dgm:spPr/>
      <dgm:t>
        <a:bodyPr/>
        <a:lstStyle/>
        <a:p>
          <a:endParaRPr lang="en-GB"/>
        </a:p>
      </dgm:t>
    </dgm:pt>
    <dgm:pt modelId="{4089C087-5DB0-48B1-99D4-75422C09C391}">
      <dgm:prSet phldrT="[Text]" custT="1"/>
      <dgm:spPr/>
      <dgm:t>
        <a:bodyPr/>
        <a:lstStyle/>
        <a:p>
          <a:endParaRPr lang="en-GB" sz="1600" dirty="0"/>
        </a:p>
      </dgm:t>
    </dgm:pt>
    <dgm:pt modelId="{ACDEC954-A124-45EA-9651-6D8D0662A1AF}" type="parTrans" cxnId="{95FA9EB7-D3D0-4E45-98AC-4F4AB043BC07}">
      <dgm:prSet/>
      <dgm:spPr/>
      <dgm:t>
        <a:bodyPr/>
        <a:lstStyle/>
        <a:p>
          <a:endParaRPr lang="en-GB"/>
        </a:p>
      </dgm:t>
    </dgm:pt>
    <dgm:pt modelId="{DAF4FA84-3EB0-4696-A5F5-C67FDD1AC1A8}" type="sibTrans" cxnId="{95FA9EB7-D3D0-4E45-98AC-4F4AB043BC07}">
      <dgm:prSet/>
      <dgm:spPr/>
      <dgm:t>
        <a:bodyPr/>
        <a:lstStyle/>
        <a:p>
          <a:endParaRPr lang="en-GB"/>
        </a:p>
      </dgm:t>
    </dgm:pt>
    <dgm:pt modelId="{336B7015-7C44-4D7F-9F8F-F6A10DA37E51}" type="pres">
      <dgm:prSet presAssocID="{5398642F-A37B-4CF3-894D-5FCC74AF04BE}" presName="linear" presStyleCnt="0">
        <dgm:presLayoutVars>
          <dgm:animLvl val="lvl"/>
          <dgm:resizeHandles val="exact"/>
        </dgm:presLayoutVars>
      </dgm:prSet>
      <dgm:spPr/>
    </dgm:pt>
    <dgm:pt modelId="{6B17788B-7594-45F3-8784-DD702529D846}" type="pres">
      <dgm:prSet presAssocID="{472D0D3A-79F6-4CD0-BF99-D6C0B7D7280F}" presName="parentText" presStyleLbl="node1" presStyleIdx="0" presStyleCnt="1" custScaleY="44682" custLinFactNeighborY="4142">
        <dgm:presLayoutVars>
          <dgm:chMax val="0"/>
          <dgm:bulletEnabled val="1"/>
        </dgm:presLayoutVars>
      </dgm:prSet>
      <dgm:spPr/>
    </dgm:pt>
    <dgm:pt modelId="{AC636727-27FF-4E79-B12A-4F4E7BA2D735}" type="pres">
      <dgm:prSet presAssocID="{472D0D3A-79F6-4CD0-BF99-D6C0B7D7280F}" presName="childText" presStyleLbl="revTx" presStyleIdx="0" presStyleCnt="1">
        <dgm:presLayoutVars>
          <dgm:bulletEnabled val="1"/>
        </dgm:presLayoutVars>
      </dgm:prSet>
      <dgm:spPr/>
    </dgm:pt>
  </dgm:ptLst>
  <dgm:cxnLst>
    <dgm:cxn modelId="{B423F70F-AF26-4D46-98AD-4ED9F9F15394}" type="presOf" srcId="{5398642F-A37B-4CF3-894D-5FCC74AF04BE}" destId="{336B7015-7C44-4D7F-9F8F-F6A10DA37E51}" srcOrd="0" destOrd="0" presId="urn:microsoft.com/office/officeart/2005/8/layout/vList2"/>
    <dgm:cxn modelId="{170EDA18-473C-4BC0-86F4-F6D8F2ADABD7}" type="presOf" srcId="{4089C087-5DB0-48B1-99D4-75422C09C391}" destId="{AC636727-27FF-4E79-B12A-4F4E7BA2D735}" srcOrd="0" destOrd="0" presId="urn:microsoft.com/office/officeart/2005/8/layout/vList2"/>
    <dgm:cxn modelId="{E78B5553-94EA-4010-94A8-2143897B8863}" srcId="{472D0D3A-79F6-4CD0-BF99-D6C0B7D7280F}" destId="{DE02CC0D-F2F0-45A8-B892-A2BF8D632CDB}" srcOrd="3" destOrd="0" parTransId="{8D408F74-271B-4492-AC7C-1FDE8E54DC57}" sibTransId="{836333F3-043B-4F63-97F7-66F56BDEA1E5}"/>
    <dgm:cxn modelId="{C4CDE973-70D0-4182-8D28-FBC3E957DC55}" srcId="{472D0D3A-79F6-4CD0-BF99-D6C0B7D7280F}" destId="{C7C1CCAC-3C79-4F5E-B30E-D983D6EE00EE}" srcOrd="1" destOrd="0" parTransId="{C7F79EFD-9F0F-422C-BC3B-2B8976E73654}" sibTransId="{3681F600-2C05-4A2B-B689-A32B83382850}"/>
    <dgm:cxn modelId="{87CE1074-4E70-4738-8CDB-8A9C57907D60}" srcId="{5398642F-A37B-4CF3-894D-5FCC74AF04BE}" destId="{472D0D3A-79F6-4CD0-BF99-D6C0B7D7280F}" srcOrd="0" destOrd="0" parTransId="{DACF689D-51BB-43F1-8F6B-00CCBAA9DD57}" sibTransId="{ECF788DD-354C-4B90-975D-138AAEB9D7FB}"/>
    <dgm:cxn modelId="{112C4075-C84A-4C5C-9F60-9D45C2815F64}" type="presOf" srcId="{8C2884CA-7B0B-460B-B0FD-BEFA3F4163EB}" destId="{AC636727-27FF-4E79-B12A-4F4E7BA2D735}" srcOrd="0" destOrd="2" presId="urn:microsoft.com/office/officeart/2005/8/layout/vList2"/>
    <dgm:cxn modelId="{A73C42A1-1063-483C-9C74-966CD62D0715}" srcId="{472D0D3A-79F6-4CD0-BF99-D6C0B7D7280F}" destId="{8C2884CA-7B0B-460B-B0FD-BEFA3F4163EB}" srcOrd="2" destOrd="0" parTransId="{1D8D3D4E-B647-4DC4-9B6B-45633E25F935}" sibTransId="{C6E73821-4919-4D2A-8205-94415E2E3852}"/>
    <dgm:cxn modelId="{857AF2B2-63E8-4E6C-9924-4799442B23D4}" type="presOf" srcId="{DE02CC0D-F2F0-45A8-B892-A2BF8D632CDB}" destId="{AC636727-27FF-4E79-B12A-4F4E7BA2D735}" srcOrd="0" destOrd="3" presId="urn:microsoft.com/office/officeart/2005/8/layout/vList2"/>
    <dgm:cxn modelId="{95FA9EB7-D3D0-4E45-98AC-4F4AB043BC07}" srcId="{472D0D3A-79F6-4CD0-BF99-D6C0B7D7280F}" destId="{4089C087-5DB0-48B1-99D4-75422C09C391}" srcOrd="0" destOrd="0" parTransId="{ACDEC954-A124-45EA-9651-6D8D0662A1AF}" sibTransId="{DAF4FA84-3EB0-4696-A5F5-C67FDD1AC1A8}"/>
    <dgm:cxn modelId="{BD264CE8-6678-4D8D-8595-2CE5EABD49A4}" type="presOf" srcId="{472D0D3A-79F6-4CD0-BF99-D6C0B7D7280F}" destId="{6B17788B-7594-45F3-8784-DD702529D846}" srcOrd="0" destOrd="0" presId="urn:microsoft.com/office/officeart/2005/8/layout/vList2"/>
    <dgm:cxn modelId="{46312EFA-B3C1-41F6-A3D5-81D2C7FDB1BA}" type="presOf" srcId="{C7C1CCAC-3C79-4F5E-B30E-D983D6EE00EE}" destId="{AC636727-27FF-4E79-B12A-4F4E7BA2D735}" srcOrd="0" destOrd="1" presId="urn:microsoft.com/office/officeart/2005/8/layout/vList2"/>
    <dgm:cxn modelId="{FADD2563-55F3-4AE6-B5C9-6133DAD519A4}" type="presParOf" srcId="{336B7015-7C44-4D7F-9F8F-F6A10DA37E51}" destId="{6B17788B-7594-45F3-8784-DD702529D846}" srcOrd="0" destOrd="0" presId="urn:microsoft.com/office/officeart/2005/8/layout/vList2"/>
    <dgm:cxn modelId="{8D01306F-28EC-4D81-A223-4D8F556EACCB}" type="presParOf" srcId="{336B7015-7C44-4D7F-9F8F-F6A10DA37E51}" destId="{AC636727-27FF-4E79-B12A-4F4E7BA2D735}"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C10FBAE-DEEE-400E-8135-EC366A3B2847}" type="doc">
      <dgm:prSet loTypeId="urn:microsoft.com/office/officeart/2005/8/layout/list1" loCatId="list" qsTypeId="urn:microsoft.com/office/officeart/2005/8/quickstyle/simple1" qsCatId="simple" csTypeId="urn:microsoft.com/office/officeart/2005/8/colors/accent4_4" csCatId="accent4" phldr="1"/>
      <dgm:spPr/>
      <dgm:t>
        <a:bodyPr/>
        <a:lstStyle/>
        <a:p>
          <a:endParaRPr lang="en-GB"/>
        </a:p>
      </dgm:t>
    </dgm:pt>
    <dgm:pt modelId="{142C5740-F476-41C1-96AA-0B13E4D76255}">
      <dgm:prSet phldrT="[Text]"/>
      <dgm:spPr/>
      <dgm:t>
        <a:bodyPr/>
        <a:lstStyle/>
        <a:p>
          <a:r>
            <a:rPr lang="en-US" dirty="0"/>
            <a:t>Use simple words</a:t>
          </a:r>
          <a:endParaRPr lang="en-GB" dirty="0"/>
        </a:p>
      </dgm:t>
    </dgm:pt>
    <dgm:pt modelId="{FECBD930-32E5-465A-9EEB-0A4810D9677B}" type="parTrans" cxnId="{0809AE01-6E98-43D1-B495-D29C383434DA}">
      <dgm:prSet/>
      <dgm:spPr/>
      <dgm:t>
        <a:bodyPr/>
        <a:lstStyle/>
        <a:p>
          <a:endParaRPr lang="en-GB"/>
        </a:p>
      </dgm:t>
    </dgm:pt>
    <dgm:pt modelId="{9FCDBAC9-8B24-43F9-B8AE-959574793E2B}" type="sibTrans" cxnId="{0809AE01-6E98-43D1-B495-D29C383434DA}">
      <dgm:prSet/>
      <dgm:spPr/>
      <dgm:t>
        <a:bodyPr/>
        <a:lstStyle/>
        <a:p>
          <a:endParaRPr lang="en-GB"/>
        </a:p>
      </dgm:t>
    </dgm:pt>
    <dgm:pt modelId="{5B9E0770-6B14-4EEB-BC86-456F2DF25FCF}">
      <dgm:prSet phldrT="[Text]"/>
      <dgm:spPr/>
      <dgm:t>
        <a:bodyPr/>
        <a:lstStyle/>
        <a:p>
          <a:r>
            <a:rPr lang="en-US" dirty="0"/>
            <a:t>Short sentences</a:t>
          </a:r>
          <a:endParaRPr lang="en-GB" dirty="0"/>
        </a:p>
      </dgm:t>
    </dgm:pt>
    <dgm:pt modelId="{FCB1BB10-275E-4416-9A9D-1DE7E017BBBD}" type="parTrans" cxnId="{6DDF8DFA-E088-480C-926D-AA02946EBFAF}">
      <dgm:prSet/>
      <dgm:spPr/>
      <dgm:t>
        <a:bodyPr/>
        <a:lstStyle/>
        <a:p>
          <a:endParaRPr lang="en-GB"/>
        </a:p>
      </dgm:t>
    </dgm:pt>
    <dgm:pt modelId="{2DF0FDA4-77CE-4F71-93B5-15E47CAF5F75}" type="sibTrans" cxnId="{6DDF8DFA-E088-480C-926D-AA02946EBFAF}">
      <dgm:prSet/>
      <dgm:spPr/>
      <dgm:t>
        <a:bodyPr/>
        <a:lstStyle/>
        <a:p>
          <a:endParaRPr lang="en-GB"/>
        </a:p>
      </dgm:t>
    </dgm:pt>
    <dgm:pt modelId="{5A7C3155-B19D-44D0-9C51-7ADD120283DF}">
      <dgm:prSet phldrT="[Text]"/>
      <dgm:spPr/>
      <dgm:t>
        <a:bodyPr/>
        <a:lstStyle/>
        <a:p>
          <a:r>
            <a:rPr lang="en-US" dirty="0"/>
            <a:t>Specific detail</a:t>
          </a:r>
        </a:p>
      </dgm:t>
    </dgm:pt>
    <dgm:pt modelId="{A335B752-6607-4890-AB81-577271CB99E1}" type="parTrans" cxnId="{9BA3C89D-E9AF-4D76-9E30-298D28681A29}">
      <dgm:prSet/>
      <dgm:spPr/>
      <dgm:t>
        <a:bodyPr/>
        <a:lstStyle/>
        <a:p>
          <a:endParaRPr lang="en-GB"/>
        </a:p>
      </dgm:t>
    </dgm:pt>
    <dgm:pt modelId="{4A73233B-5D2F-4D3F-B8E3-9BF5D634ACEA}" type="sibTrans" cxnId="{9BA3C89D-E9AF-4D76-9E30-298D28681A29}">
      <dgm:prSet/>
      <dgm:spPr/>
      <dgm:t>
        <a:bodyPr/>
        <a:lstStyle/>
        <a:p>
          <a:endParaRPr lang="en-GB"/>
        </a:p>
      </dgm:t>
    </dgm:pt>
    <dgm:pt modelId="{63E719A1-5A62-46C0-ABD8-686FBBDD2DBB}">
      <dgm:prSet phldrT="[Text]"/>
      <dgm:spPr/>
      <dgm:t>
        <a:bodyPr/>
        <a:lstStyle/>
        <a:p>
          <a:r>
            <a:rPr lang="en-US" dirty="0"/>
            <a:t>Highlighting Techniques</a:t>
          </a:r>
        </a:p>
      </dgm:t>
    </dgm:pt>
    <dgm:pt modelId="{4AF94C60-9A3F-462D-8362-6ED1AB96AB77}" type="parTrans" cxnId="{8436FAED-E0E6-4247-9824-AFED54CD608C}">
      <dgm:prSet/>
      <dgm:spPr/>
      <dgm:t>
        <a:bodyPr/>
        <a:lstStyle/>
        <a:p>
          <a:endParaRPr lang="en-GB"/>
        </a:p>
      </dgm:t>
    </dgm:pt>
    <dgm:pt modelId="{C8CA1D6D-5AA9-4F60-977B-66DBDD9A568B}" type="sibTrans" cxnId="{8436FAED-E0E6-4247-9824-AFED54CD608C}">
      <dgm:prSet/>
      <dgm:spPr/>
      <dgm:t>
        <a:bodyPr/>
        <a:lstStyle/>
        <a:p>
          <a:endParaRPr lang="en-GB"/>
        </a:p>
      </dgm:t>
    </dgm:pt>
    <dgm:pt modelId="{2E84F515-33DF-4969-AC56-1C2E72BD9D56}">
      <dgm:prSet phldrT="[Text]"/>
      <dgm:spPr/>
      <dgm:t>
        <a:bodyPr/>
        <a:lstStyle/>
        <a:p>
          <a:r>
            <a:rPr lang="en-US" dirty="0"/>
            <a:t>Informal, friendly tone</a:t>
          </a:r>
        </a:p>
      </dgm:t>
    </dgm:pt>
    <dgm:pt modelId="{62087141-1CD9-470C-9320-0281AEF629D0}" type="parTrans" cxnId="{4CAF74D2-350B-4FE3-8303-43C7C8675582}">
      <dgm:prSet/>
      <dgm:spPr/>
      <dgm:t>
        <a:bodyPr/>
        <a:lstStyle/>
        <a:p>
          <a:endParaRPr lang="en-GB"/>
        </a:p>
      </dgm:t>
    </dgm:pt>
    <dgm:pt modelId="{35AEF4FD-8615-4466-925E-EDC21C4B626A}" type="sibTrans" cxnId="{4CAF74D2-350B-4FE3-8303-43C7C8675582}">
      <dgm:prSet/>
      <dgm:spPr/>
      <dgm:t>
        <a:bodyPr/>
        <a:lstStyle/>
        <a:p>
          <a:endParaRPr lang="en-GB"/>
        </a:p>
      </dgm:t>
    </dgm:pt>
    <dgm:pt modelId="{65B2BCCC-3046-4DB7-9713-015D9BC7CD0F}" type="pres">
      <dgm:prSet presAssocID="{9C10FBAE-DEEE-400E-8135-EC366A3B2847}" presName="linear" presStyleCnt="0">
        <dgm:presLayoutVars>
          <dgm:dir/>
          <dgm:animLvl val="lvl"/>
          <dgm:resizeHandles val="exact"/>
        </dgm:presLayoutVars>
      </dgm:prSet>
      <dgm:spPr/>
    </dgm:pt>
    <dgm:pt modelId="{296C34C5-0ED5-4A1B-823D-3396A23BE20D}" type="pres">
      <dgm:prSet presAssocID="{142C5740-F476-41C1-96AA-0B13E4D76255}" presName="parentLin" presStyleCnt="0"/>
      <dgm:spPr/>
    </dgm:pt>
    <dgm:pt modelId="{CBF1E81A-F564-440B-B8C3-7F815439FF81}" type="pres">
      <dgm:prSet presAssocID="{142C5740-F476-41C1-96AA-0B13E4D76255}" presName="parentLeftMargin" presStyleLbl="node1" presStyleIdx="0" presStyleCnt="5"/>
      <dgm:spPr/>
    </dgm:pt>
    <dgm:pt modelId="{42F7B3A1-49D1-43D1-82CD-EC83B484A7EA}" type="pres">
      <dgm:prSet presAssocID="{142C5740-F476-41C1-96AA-0B13E4D76255}" presName="parentText" presStyleLbl="node1" presStyleIdx="0" presStyleCnt="5">
        <dgm:presLayoutVars>
          <dgm:chMax val="0"/>
          <dgm:bulletEnabled val="1"/>
        </dgm:presLayoutVars>
      </dgm:prSet>
      <dgm:spPr/>
    </dgm:pt>
    <dgm:pt modelId="{70DE6BFC-0334-48A6-A89A-CF7E29CB6D36}" type="pres">
      <dgm:prSet presAssocID="{142C5740-F476-41C1-96AA-0B13E4D76255}" presName="negativeSpace" presStyleCnt="0"/>
      <dgm:spPr/>
    </dgm:pt>
    <dgm:pt modelId="{9BAF4566-99DD-40AF-BBD8-38DC85CEA434}" type="pres">
      <dgm:prSet presAssocID="{142C5740-F476-41C1-96AA-0B13E4D76255}" presName="childText" presStyleLbl="conFgAcc1" presStyleIdx="0" presStyleCnt="5">
        <dgm:presLayoutVars>
          <dgm:bulletEnabled val="1"/>
        </dgm:presLayoutVars>
      </dgm:prSet>
      <dgm:spPr/>
    </dgm:pt>
    <dgm:pt modelId="{AD50D17C-8052-4269-A143-8BD0602D9D48}" type="pres">
      <dgm:prSet presAssocID="{9FCDBAC9-8B24-43F9-B8AE-959574793E2B}" presName="spaceBetweenRectangles" presStyleCnt="0"/>
      <dgm:spPr/>
    </dgm:pt>
    <dgm:pt modelId="{3D650596-C163-475A-9D9F-BA1ECD56F9A4}" type="pres">
      <dgm:prSet presAssocID="{5B9E0770-6B14-4EEB-BC86-456F2DF25FCF}" presName="parentLin" presStyleCnt="0"/>
      <dgm:spPr/>
    </dgm:pt>
    <dgm:pt modelId="{E2941FA6-D9EB-445E-8364-B1D3A55FB36B}" type="pres">
      <dgm:prSet presAssocID="{5B9E0770-6B14-4EEB-BC86-456F2DF25FCF}" presName="parentLeftMargin" presStyleLbl="node1" presStyleIdx="0" presStyleCnt="5"/>
      <dgm:spPr/>
    </dgm:pt>
    <dgm:pt modelId="{C36236B5-DCE9-4A20-B594-BCD282F5E65A}" type="pres">
      <dgm:prSet presAssocID="{5B9E0770-6B14-4EEB-BC86-456F2DF25FCF}" presName="parentText" presStyleLbl="node1" presStyleIdx="1" presStyleCnt="5">
        <dgm:presLayoutVars>
          <dgm:chMax val="0"/>
          <dgm:bulletEnabled val="1"/>
        </dgm:presLayoutVars>
      </dgm:prSet>
      <dgm:spPr/>
    </dgm:pt>
    <dgm:pt modelId="{EB31FDEB-6A05-40D3-816A-E3BC7EBE1DAD}" type="pres">
      <dgm:prSet presAssocID="{5B9E0770-6B14-4EEB-BC86-456F2DF25FCF}" presName="negativeSpace" presStyleCnt="0"/>
      <dgm:spPr/>
    </dgm:pt>
    <dgm:pt modelId="{C164C109-C7E8-4980-9D4F-C025C12DDE50}" type="pres">
      <dgm:prSet presAssocID="{5B9E0770-6B14-4EEB-BC86-456F2DF25FCF}" presName="childText" presStyleLbl="conFgAcc1" presStyleIdx="1" presStyleCnt="5">
        <dgm:presLayoutVars>
          <dgm:bulletEnabled val="1"/>
        </dgm:presLayoutVars>
      </dgm:prSet>
      <dgm:spPr/>
    </dgm:pt>
    <dgm:pt modelId="{F037C6C6-E065-4D08-B3D5-E22005B7FF19}" type="pres">
      <dgm:prSet presAssocID="{2DF0FDA4-77CE-4F71-93B5-15E47CAF5F75}" presName="spaceBetweenRectangles" presStyleCnt="0"/>
      <dgm:spPr/>
    </dgm:pt>
    <dgm:pt modelId="{E488B39D-E188-45D9-8945-324BA757B38C}" type="pres">
      <dgm:prSet presAssocID="{5A7C3155-B19D-44D0-9C51-7ADD120283DF}" presName="parentLin" presStyleCnt="0"/>
      <dgm:spPr/>
    </dgm:pt>
    <dgm:pt modelId="{C366A11D-AED8-4C02-AD47-22CD64F5FB7E}" type="pres">
      <dgm:prSet presAssocID="{5A7C3155-B19D-44D0-9C51-7ADD120283DF}" presName="parentLeftMargin" presStyleLbl="node1" presStyleIdx="1" presStyleCnt="5"/>
      <dgm:spPr/>
    </dgm:pt>
    <dgm:pt modelId="{1F5E505E-9254-42AC-AAF0-045D0B38D35E}" type="pres">
      <dgm:prSet presAssocID="{5A7C3155-B19D-44D0-9C51-7ADD120283DF}" presName="parentText" presStyleLbl="node1" presStyleIdx="2" presStyleCnt="5">
        <dgm:presLayoutVars>
          <dgm:chMax val="0"/>
          <dgm:bulletEnabled val="1"/>
        </dgm:presLayoutVars>
      </dgm:prSet>
      <dgm:spPr/>
    </dgm:pt>
    <dgm:pt modelId="{A0CBE78A-5D91-4F99-A484-6440D070F9C5}" type="pres">
      <dgm:prSet presAssocID="{5A7C3155-B19D-44D0-9C51-7ADD120283DF}" presName="negativeSpace" presStyleCnt="0"/>
      <dgm:spPr/>
    </dgm:pt>
    <dgm:pt modelId="{A65754FB-B46C-4F83-9B2E-C3298C3668B3}" type="pres">
      <dgm:prSet presAssocID="{5A7C3155-B19D-44D0-9C51-7ADD120283DF}" presName="childText" presStyleLbl="conFgAcc1" presStyleIdx="2" presStyleCnt="5">
        <dgm:presLayoutVars>
          <dgm:bulletEnabled val="1"/>
        </dgm:presLayoutVars>
      </dgm:prSet>
      <dgm:spPr/>
    </dgm:pt>
    <dgm:pt modelId="{94094436-CEF1-4FE9-86C5-4DE8278658B1}" type="pres">
      <dgm:prSet presAssocID="{4A73233B-5D2F-4D3F-B8E3-9BF5D634ACEA}" presName="spaceBetweenRectangles" presStyleCnt="0"/>
      <dgm:spPr/>
    </dgm:pt>
    <dgm:pt modelId="{220F6DEC-1675-402A-94D2-95CDDA5A6E1E}" type="pres">
      <dgm:prSet presAssocID="{63E719A1-5A62-46C0-ABD8-686FBBDD2DBB}" presName="parentLin" presStyleCnt="0"/>
      <dgm:spPr/>
    </dgm:pt>
    <dgm:pt modelId="{C3972B59-E0B5-4250-909B-80B35285CE51}" type="pres">
      <dgm:prSet presAssocID="{63E719A1-5A62-46C0-ABD8-686FBBDD2DBB}" presName="parentLeftMargin" presStyleLbl="node1" presStyleIdx="2" presStyleCnt="5"/>
      <dgm:spPr/>
    </dgm:pt>
    <dgm:pt modelId="{8ACE0FDF-8EE0-4583-A603-F19DA6CC80D9}" type="pres">
      <dgm:prSet presAssocID="{63E719A1-5A62-46C0-ABD8-686FBBDD2DBB}" presName="parentText" presStyleLbl="node1" presStyleIdx="3" presStyleCnt="5">
        <dgm:presLayoutVars>
          <dgm:chMax val="0"/>
          <dgm:bulletEnabled val="1"/>
        </dgm:presLayoutVars>
      </dgm:prSet>
      <dgm:spPr/>
    </dgm:pt>
    <dgm:pt modelId="{6B4CEEBA-2885-4CAE-A6D0-5C11E17B1DB5}" type="pres">
      <dgm:prSet presAssocID="{63E719A1-5A62-46C0-ABD8-686FBBDD2DBB}" presName="negativeSpace" presStyleCnt="0"/>
      <dgm:spPr/>
    </dgm:pt>
    <dgm:pt modelId="{56C0CD6E-CAA7-4418-A645-27A6580603BF}" type="pres">
      <dgm:prSet presAssocID="{63E719A1-5A62-46C0-ABD8-686FBBDD2DBB}" presName="childText" presStyleLbl="conFgAcc1" presStyleIdx="3" presStyleCnt="5">
        <dgm:presLayoutVars>
          <dgm:bulletEnabled val="1"/>
        </dgm:presLayoutVars>
      </dgm:prSet>
      <dgm:spPr/>
    </dgm:pt>
    <dgm:pt modelId="{58D2A117-7E1C-4F1C-B44C-6664F1B2365F}" type="pres">
      <dgm:prSet presAssocID="{C8CA1D6D-5AA9-4F60-977B-66DBDD9A568B}" presName="spaceBetweenRectangles" presStyleCnt="0"/>
      <dgm:spPr/>
    </dgm:pt>
    <dgm:pt modelId="{8F6AF574-D1B0-4EF6-818F-1DEE653684BC}" type="pres">
      <dgm:prSet presAssocID="{2E84F515-33DF-4969-AC56-1C2E72BD9D56}" presName="parentLin" presStyleCnt="0"/>
      <dgm:spPr/>
    </dgm:pt>
    <dgm:pt modelId="{54A8E420-D9C0-484F-8B18-14E79F51C545}" type="pres">
      <dgm:prSet presAssocID="{2E84F515-33DF-4969-AC56-1C2E72BD9D56}" presName="parentLeftMargin" presStyleLbl="node1" presStyleIdx="3" presStyleCnt="5"/>
      <dgm:spPr/>
    </dgm:pt>
    <dgm:pt modelId="{DF802A4F-4C62-4632-998E-B9F6B92D30D8}" type="pres">
      <dgm:prSet presAssocID="{2E84F515-33DF-4969-AC56-1C2E72BD9D56}" presName="parentText" presStyleLbl="node1" presStyleIdx="4" presStyleCnt="5">
        <dgm:presLayoutVars>
          <dgm:chMax val="0"/>
          <dgm:bulletEnabled val="1"/>
        </dgm:presLayoutVars>
      </dgm:prSet>
      <dgm:spPr/>
    </dgm:pt>
    <dgm:pt modelId="{EE72FB14-ACDE-4386-A9D2-986BF39E22E5}" type="pres">
      <dgm:prSet presAssocID="{2E84F515-33DF-4969-AC56-1C2E72BD9D56}" presName="negativeSpace" presStyleCnt="0"/>
      <dgm:spPr/>
    </dgm:pt>
    <dgm:pt modelId="{A8915B6F-C00B-4CA3-8B0A-56C447E935AA}" type="pres">
      <dgm:prSet presAssocID="{2E84F515-33DF-4969-AC56-1C2E72BD9D56}" presName="childText" presStyleLbl="conFgAcc1" presStyleIdx="4" presStyleCnt="5">
        <dgm:presLayoutVars>
          <dgm:bulletEnabled val="1"/>
        </dgm:presLayoutVars>
      </dgm:prSet>
      <dgm:spPr/>
    </dgm:pt>
  </dgm:ptLst>
  <dgm:cxnLst>
    <dgm:cxn modelId="{0809AE01-6E98-43D1-B495-D29C383434DA}" srcId="{9C10FBAE-DEEE-400E-8135-EC366A3B2847}" destId="{142C5740-F476-41C1-96AA-0B13E4D76255}" srcOrd="0" destOrd="0" parTransId="{FECBD930-32E5-465A-9EEB-0A4810D9677B}" sibTransId="{9FCDBAC9-8B24-43F9-B8AE-959574793E2B}"/>
    <dgm:cxn modelId="{8DFA8205-D5C1-4B52-9E17-3AE4DD555B2A}" type="presOf" srcId="{2E84F515-33DF-4969-AC56-1C2E72BD9D56}" destId="{54A8E420-D9C0-484F-8B18-14E79F51C545}" srcOrd="0" destOrd="0" presId="urn:microsoft.com/office/officeart/2005/8/layout/list1"/>
    <dgm:cxn modelId="{7767A911-B9C3-468B-AE0A-1B8F56BDAD13}" type="presOf" srcId="{63E719A1-5A62-46C0-ABD8-686FBBDD2DBB}" destId="{C3972B59-E0B5-4250-909B-80B35285CE51}" srcOrd="0" destOrd="0" presId="urn:microsoft.com/office/officeart/2005/8/layout/list1"/>
    <dgm:cxn modelId="{160E0E1C-CD91-4A5D-8E34-91C64DCF35EA}" type="presOf" srcId="{2E84F515-33DF-4969-AC56-1C2E72BD9D56}" destId="{DF802A4F-4C62-4632-998E-B9F6B92D30D8}" srcOrd="1" destOrd="0" presId="urn:microsoft.com/office/officeart/2005/8/layout/list1"/>
    <dgm:cxn modelId="{9444763E-614D-436B-8A99-7ADE45FF0FB1}" type="presOf" srcId="{5A7C3155-B19D-44D0-9C51-7ADD120283DF}" destId="{C366A11D-AED8-4C02-AD47-22CD64F5FB7E}" srcOrd="0" destOrd="0" presId="urn:microsoft.com/office/officeart/2005/8/layout/list1"/>
    <dgm:cxn modelId="{64EB5265-1B4F-48E6-A9F4-5223CEAC86BB}" type="presOf" srcId="{142C5740-F476-41C1-96AA-0B13E4D76255}" destId="{42F7B3A1-49D1-43D1-82CD-EC83B484A7EA}" srcOrd="1" destOrd="0" presId="urn:microsoft.com/office/officeart/2005/8/layout/list1"/>
    <dgm:cxn modelId="{C1798A7A-1D83-4B0A-BC4A-0EF3DA06D1DB}" type="presOf" srcId="{5B9E0770-6B14-4EEB-BC86-456F2DF25FCF}" destId="{C36236B5-DCE9-4A20-B594-BCD282F5E65A}" srcOrd="1" destOrd="0" presId="urn:microsoft.com/office/officeart/2005/8/layout/list1"/>
    <dgm:cxn modelId="{EC8AB18E-33D4-4182-AB6B-C89C4CA4EE91}" type="presOf" srcId="{5A7C3155-B19D-44D0-9C51-7ADD120283DF}" destId="{1F5E505E-9254-42AC-AAF0-045D0B38D35E}" srcOrd="1" destOrd="0" presId="urn:microsoft.com/office/officeart/2005/8/layout/list1"/>
    <dgm:cxn modelId="{171FAE8F-02FF-4CAF-8A52-FD9B58A6645B}" type="presOf" srcId="{5B9E0770-6B14-4EEB-BC86-456F2DF25FCF}" destId="{E2941FA6-D9EB-445E-8364-B1D3A55FB36B}" srcOrd="0" destOrd="0" presId="urn:microsoft.com/office/officeart/2005/8/layout/list1"/>
    <dgm:cxn modelId="{9BA3C89D-E9AF-4D76-9E30-298D28681A29}" srcId="{9C10FBAE-DEEE-400E-8135-EC366A3B2847}" destId="{5A7C3155-B19D-44D0-9C51-7ADD120283DF}" srcOrd="2" destOrd="0" parTransId="{A335B752-6607-4890-AB81-577271CB99E1}" sibTransId="{4A73233B-5D2F-4D3F-B8E3-9BF5D634ACEA}"/>
    <dgm:cxn modelId="{2B2E169F-38BC-4353-8E44-5F884DB5F853}" type="presOf" srcId="{63E719A1-5A62-46C0-ABD8-686FBBDD2DBB}" destId="{8ACE0FDF-8EE0-4583-A603-F19DA6CC80D9}" srcOrd="1" destOrd="0" presId="urn:microsoft.com/office/officeart/2005/8/layout/list1"/>
    <dgm:cxn modelId="{287A99B9-0FCA-4978-BFCC-4EDEB69BD29C}" type="presOf" srcId="{142C5740-F476-41C1-96AA-0B13E4D76255}" destId="{CBF1E81A-F564-440B-B8C3-7F815439FF81}" srcOrd="0" destOrd="0" presId="urn:microsoft.com/office/officeart/2005/8/layout/list1"/>
    <dgm:cxn modelId="{4CAF74D2-350B-4FE3-8303-43C7C8675582}" srcId="{9C10FBAE-DEEE-400E-8135-EC366A3B2847}" destId="{2E84F515-33DF-4969-AC56-1C2E72BD9D56}" srcOrd="4" destOrd="0" parTransId="{62087141-1CD9-470C-9320-0281AEF629D0}" sibTransId="{35AEF4FD-8615-4466-925E-EDC21C4B626A}"/>
    <dgm:cxn modelId="{D29B12DA-D83C-4E0C-9A30-137E1359F8AE}" type="presOf" srcId="{9C10FBAE-DEEE-400E-8135-EC366A3B2847}" destId="{65B2BCCC-3046-4DB7-9713-015D9BC7CD0F}" srcOrd="0" destOrd="0" presId="urn:microsoft.com/office/officeart/2005/8/layout/list1"/>
    <dgm:cxn modelId="{8436FAED-E0E6-4247-9824-AFED54CD608C}" srcId="{9C10FBAE-DEEE-400E-8135-EC366A3B2847}" destId="{63E719A1-5A62-46C0-ABD8-686FBBDD2DBB}" srcOrd="3" destOrd="0" parTransId="{4AF94C60-9A3F-462D-8362-6ED1AB96AB77}" sibTransId="{C8CA1D6D-5AA9-4F60-977B-66DBDD9A568B}"/>
    <dgm:cxn modelId="{6DDF8DFA-E088-480C-926D-AA02946EBFAF}" srcId="{9C10FBAE-DEEE-400E-8135-EC366A3B2847}" destId="{5B9E0770-6B14-4EEB-BC86-456F2DF25FCF}" srcOrd="1" destOrd="0" parTransId="{FCB1BB10-275E-4416-9A9D-1DE7E017BBBD}" sibTransId="{2DF0FDA4-77CE-4F71-93B5-15E47CAF5F75}"/>
    <dgm:cxn modelId="{00B42316-CAA9-45A9-935B-73BB8D770079}" type="presParOf" srcId="{65B2BCCC-3046-4DB7-9713-015D9BC7CD0F}" destId="{296C34C5-0ED5-4A1B-823D-3396A23BE20D}" srcOrd="0" destOrd="0" presId="urn:microsoft.com/office/officeart/2005/8/layout/list1"/>
    <dgm:cxn modelId="{F20C84AD-D5A2-44BE-836C-49A15EAE8FD7}" type="presParOf" srcId="{296C34C5-0ED5-4A1B-823D-3396A23BE20D}" destId="{CBF1E81A-F564-440B-B8C3-7F815439FF81}" srcOrd="0" destOrd="0" presId="urn:microsoft.com/office/officeart/2005/8/layout/list1"/>
    <dgm:cxn modelId="{A0517F3D-B6D1-402D-B0EF-13CD6C81FDE4}" type="presParOf" srcId="{296C34C5-0ED5-4A1B-823D-3396A23BE20D}" destId="{42F7B3A1-49D1-43D1-82CD-EC83B484A7EA}" srcOrd="1" destOrd="0" presId="urn:microsoft.com/office/officeart/2005/8/layout/list1"/>
    <dgm:cxn modelId="{AF7602D2-D0EE-451B-9BEB-D0389996E828}" type="presParOf" srcId="{65B2BCCC-3046-4DB7-9713-015D9BC7CD0F}" destId="{70DE6BFC-0334-48A6-A89A-CF7E29CB6D36}" srcOrd="1" destOrd="0" presId="urn:microsoft.com/office/officeart/2005/8/layout/list1"/>
    <dgm:cxn modelId="{F3C11B7C-7ECE-4F61-AA46-A4BED591EDF2}" type="presParOf" srcId="{65B2BCCC-3046-4DB7-9713-015D9BC7CD0F}" destId="{9BAF4566-99DD-40AF-BBD8-38DC85CEA434}" srcOrd="2" destOrd="0" presId="urn:microsoft.com/office/officeart/2005/8/layout/list1"/>
    <dgm:cxn modelId="{8C1164AC-C775-4C23-B35C-AF2FC02045DC}" type="presParOf" srcId="{65B2BCCC-3046-4DB7-9713-015D9BC7CD0F}" destId="{AD50D17C-8052-4269-A143-8BD0602D9D48}" srcOrd="3" destOrd="0" presId="urn:microsoft.com/office/officeart/2005/8/layout/list1"/>
    <dgm:cxn modelId="{E5C02C95-C380-4A99-83F2-906071E4B4BF}" type="presParOf" srcId="{65B2BCCC-3046-4DB7-9713-015D9BC7CD0F}" destId="{3D650596-C163-475A-9D9F-BA1ECD56F9A4}" srcOrd="4" destOrd="0" presId="urn:microsoft.com/office/officeart/2005/8/layout/list1"/>
    <dgm:cxn modelId="{A96B32F3-12E4-4223-8196-25DE963FC68E}" type="presParOf" srcId="{3D650596-C163-475A-9D9F-BA1ECD56F9A4}" destId="{E2941FA6-D9EB-445E-8364-B1D3A55FB36B}" srcOrd="0" destOrd="0" presId="urn:microsoft.com/office/officeart/2005/8/layout/list1"/>
    <dgm:cxn modelId="{E66B4213-7A66-42AA-99AE-C686A16E7C3C}" type="presParOf" srcId="{3D650596-C163-475A-9D9F-BA1ECD56F9A4}" destId="{C36236B5-DCE9-4A20-B594-BCD282F5E65A}" srcOrd="1" destOrd="0" presId="urn:microsoft.com/office/officeart/2005/8/layout/list1"/>
    <dgm:cxn modelId="{A4F13FAC-0EE6-4DC7-9223-7A8C07AD73FD}" type="presParOf" srcId="{65B2BCCC-3046-4DB7-9713-015D9BC7CD0F}" destId="{EB31FDEB-6A05-40D3-816A-E3BC7EBE1DAD}" srcOrd="5" destOrd="0" presId="urn:microsoft.com/office/officeart/2005/8/layout/list1"/>
    <dgm:cxn modelId="{E66E4D4F-9ADD-4E9C-8D3D-9FFA9820AC1C}" type="presParOf" srcId="{65B2BCCC-3046-4DB7-9713-015D9BC7CD0F}" destId="{C164C109-C7E8-4980-9D4F-C025C12DDE50}" srcOrd="6" destOrd="0" presId="urn:microsoft.com/office/officeart/2005/8/layout/list1"/>
    <dgm:cxn modelId="{6A29BE6A-0704-4AD4-A98F-79F66F38A797}" type="presParOf" srcId="{65B2BCCC-3046-4DB7-9713-015D9BC7CD0F}" destId="{F037C6C6-E065-4D08-B3D5-E22005B7FF19}" srcOrd="7" destOrd="0" presId="urn:microsoft.com/office/officeart/2005/8/layout/list1"/>
    <dgm:cxn modelId="{2224D1C8-531E-4B2E-9F3D-9E4986E5F813}" type="presParOf" srcId="{65B2BCCC-3046-4DB7-9713-015D9BC7CD0F}" destId="{E488B39D-E188-45D9-8945-324BA757B38C}" srcOrd="8" destOrd="0" presId="urn:microsoft.com/office/officeart/2005/8/layout/list1"/>
    <dgm:cxn modelId="{AF8486CD-9BA7-48C6-AFD6-9324BF48F6F2}" type="presParOf" srcId="{E488B39D-E188-45D9-8945-324BA757B38C}" destId="{C366A11D-AED8-4C02-AD47-22CD64F5FB7E}" srcOrd="0" destOrd="0" presId="urn:microsoft.com/office/officeart/2005/8/layout/list1"/>
    <dgm:cxn modelId="{5FAD9DD8-3A81-42FC-B2D6-16904B61ED8E}" type="presParOf" srcId="{E488B39D-E188-45D9-8945-324BA757B38C}" destId="{1F5E505E-9254-42AC-AAF0-045D0B38D35E}" srcOrd="1" destOrd="0" presId="urn:microsoft.com/office/officeart/2005/8/layout/list1"/>
    <dgm:cxn modelId="{1380BB4D-5B91-466D-A9A1-31D40461C7D2}" type="presParOf" srcId="{65B2BCCC-3046-4DB7-9713-015D9BC7CD0F}" destId="{A0CBE78A-5D91-4F99-A484-6440D070F9C5}" srcOrd="9" destOrd="0" presId="urn:microsoft.com/office/officeart/2005/8/layout/list1"/>
    <dgm:cxn modelId="{A83C00EF-671A-45F9-BD13-07C3D87FDCA2}" type="presParOf" srcId="{65B2BCCC-3046-4DB7-9713-015D9BC7CD0F}" destId="{A65754FB-B46C-4F83-9B2E-C3298C3668B3}" srcOrd="10" destOrd="0" presId="urn:microsoft.com/office/officeart/2005/8/layout/list1"/>
    <dgm:cxn modelId="{5A18B100-FC89-4CDE-B483-737953AE854D}" type="presParOf" srcId="{65B2BCCC-3046-4DB7-9713-015D9BC7CD0F}" destId="{94094436-CEF1-4FE9-86C5-4DE8278658B1}" srcOrd="11" destOrd="0" presId="urn:microsoft.com/office/officeart/2005/8/layout/list1"/>
    <dgm:cxn modelId="{8EF09918-9E17-48F0-BC6C-10382DD1D5B1}" type="presParOf" srcId="{65B2BCCC-3046-4DB7-9713-015D9BC7CD0F}" destId="{220F6DEC-1675-402A-94D2-95CDDA5A6E1E}" srcOrd="12" destOrd="0" presId="urn:microsoft.com/office/officeart/2005/8/layout/list1"/>
    <dgm:cxn modelId="{E268BFD4-D128-488C-B3EC-0609AA5783B6}" type="presParOf" srcId="{220F6DEC-1675-402A-94D2-95CDDA5A6E1E}" destId="{C3972B59-E0B5-4250-909B-80B35285CE51}" srcOrd="0" destOrd="0" presId="urn:microsoft.com/office/officeart/2005/8/layout/list1"/>
    <dgm:cxn modelId="{88DB6BDE-61FC-49BE-988C-01006174290E}" type="presParOf" srcId="{220F6DEC-1675-402A-94D2-95CDDA5A6E1E}" destId="{8ACE0FDF-8EE0-4583-A603-F19DA6CC80D9}" srcOrd="1" destOrd="0" presId="urn:microsoft.com/office/officeart/2005/8/layout/list1"/>
    <dgm:cxn modelId="{5483BB7C-4000-4C43-B66B-641A502B76F1}" type="presParOf" srcId="{65B2BCCC-3046-4DB7-9713-015D9BC7CD0F}" destId="{6B4CEEBA-2885-4CAE-A6D0-5C11E17B1DB5}" srcOrd="13" destOrd="0" presId="urn:microsoft.com/office/officeart/2005/8/layout/list1"/>
    <dgm:cxn modelId="{DD156B3C-7D9D-40B6-828D-F222250F0D29}" type="presParOf" srcId="{65B2BCCC-3046-4DB7-9713-015D9BC7CD0F}" destId="{56C0CD6E-CAA7-4418-A645-27A6580603BF}" srcOrd="14" destOrd="0" presId="urn:microsoft.com/office/officeart/2005/8/layout/list1"/>
    <dgm:cxn modelId="{0416A25E-46AA-4535-B159-CACD9BAA8F42}" type="presParOf" srcId="{65B2BCCC-3046-4DB7-9713-015D9BC7CD0F}" destId="{58D2A117-7E1C-4F1C-B44C-6664F1B2365F}" srcOrd="15" destOrd="0" presId="urn:microsoft.com/office/officeart/2005/8/layout/list1"/>
    <dgm:cxn modelId="{9C2EEF76-5B9D-472B-89FD-3F655707B33E}" type="presParOf" srcId="{65B2BCCC-3046-4DB7-9713-015D9BC7CD0F}" destId="{8F6AF574-D1B0-4EF6-818F-1DEE653684BC}" srcOrd="16" destOrd="0" presId="urn:microsoft.com/office/officeart/2005/8/layout/list1"/>
    <dgm:cxn modelId="{54838745-3AF8-4C2A-8196-46CF2E4EA58E}" type="presParOf" srcId="{8F6AF574-D1B0-4EF6-818F-1DEE653684BC}" destId="{54A8E420-D9C0-484F-8B18-14E79F51C545}" srcOrd="0" destOrd="0" presId="urn:microsoft.com/office/officeart/2005/8/layout/list1"/>
    <dgm:cxn modelId="{AEF1273E-8B05-44F6-8930-07390F829E92}" type="presParOf" srcId="{8F6AF574-D1B0-4EF6-818F-1DEE653684BC}" destId="{DF802A4F-4C62-4632-998E-B9F6B92D30D8}" srcOrd="1" destOrd="0" presId="urn:microsoft.com/office/officeart/2005/8/layout/list1"/>
    <dgm:cxn modelId="{BD00C68C-6EF4-4FB7-803C-715B0C86C795}" type="presParOf" srcId="{65B2BCCC-3046-4DB7-9713-015D9BC7CD0F}" destId="{EE72FB14-ACDE-4386-A9D2-986BF39E22E5}" srcOrd="17" destOrd="0" presId="urn:microsoft.com/office/officeart/2005/8/layout/list1"/>
    <dgm:cxn modelId="{40EEA294-6972-4C52-9586-551D37C61E04}" type="presParOf" srcId="{65B2BCCC-3046-4DB7-9713-015D9BC7CD0F}" destId="{A8915B6F-C00B-4CA3-8B0A-56C447E935AA}"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CEAFD5F-F3D1-4B33-B533-13D742A00877}"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GB"/>
        </a:p>
      </dgm:t>
    </dgm:pt>
    <dgm:pt modelId="{B9B9A1FB-158D-4429-8536-7364482C1F4E}">
      <dgm:prSet phldrT="[Text]" custT="1"/>
      <dgm:spPr/>
      <dgm:t>
        <a:bodyPr/>
        <a:lstStyle/>
        <a:p>
          <a:r>
            <a:rPr lang="en-US" sz="1600" dirty="0"/>
            <a:t>Audience determines tone</a:t>
          </a:r>
          <a:endParaRPr lang="en-GB" sz="1600" dirty="0"/>
        </a:p>
      </dgm:t>
    </dgm:pt>
    <dgm:pt modelId="{01E22305-E886-46CF-A9B9-AC7843F81201}" type="parTrans" cxnId="{9E3BE8A2-EC16-480E-92CD-662A96503F4F}">
      <dgm:prSet/>
      <dgm:spPr/>
      <dgm:t>
        <a:bodyPr/>
        <a:lstStyle/>
        <a:p>
          <a:endParaRPr lang="en-GB"/>
        </a:p>
      </dgm:t>
    </dgm:pt>
    <dgm:pt modelId="{F93C44BD-95AA-4C01-B87B-39365A1F3D11}" type="sibTrans" cxnId="{9E3BE8A2-EC16-480E-92CD-662A96503F4F}">
      <dgm:prSet/>
      <dgm:spPr/>
      <dgm:t>
        <a:bodyPr/>
        <a:lstStyle/>
        <a:p>
          <a:endParaRPr lang="en-GB"/>
        </a:p>
      </dgm:t>
    </dgm:pt>
    <dgm:pt modelId="{DBC87044-02DA-4D53-B6B0-352D0BC6A268}">
      <dgm:prSet phldrT="[Text]" custT="1"/>
      <dgm:spPr/>
      <dgm:t>
        <a:bodyPr/>
        <a:lstStyle/>
        <a:p>
          <a:r>
            <a:rPr lang="en-US" sz="1600" dirty="0"/>
            <a:t>Directive tone to subordinates</a:t>
          </a:r>
          <a:endParaRPr lang="en-GB" sz="1600" dirty="0"/>
        </a:p>
      </dgm:t>
    </dgm:pt>
    <dgm:pt modelId="{8C8BC692-E575-41CB-A6E6-20BD003575BF}" type="parTrans" cxnId="{0883C053-CCF9-449A-A8D8-849D3F528005}">
      <dgm:prSet/>
      <dgm:spPr/>
      <dgm:t>
        <a:bodyPr/>
        <a:lstStyle/>
        <a:p>
          <a:endParaRPr lang="en-GB"/>
        </a:p>
      </dgm:t>
    </dgm:pt>
    <dgm:pt modelId="{6A322A6F-21D3-4218-AA6D-68C58C097C63}" type="sibTrans" cxnId="{0883C053-CCF9-449A-A8D8-849D3F528005}">
      <dgm:prSet/>
      <dgm:spPr/>
      <dgm:t>
        <a:bodyPr/>
        <a:lstStyle/>
        <a:p>
          <a:endParaRPr lang="en-GB"/>
        </a:p>
      </dgm:t>
    </dgm:pt>
    <dgm:pt modelId="{6EBEEA87-0BBE-4ED7-A89B-5B1BE342846B}">
      <dgm:prSet phldrT="[Text]" custT="1"/>
      <dgm:spPr/>
      <dgm:t>
        <a:bodyPr/>
        <a:lstStyle/>
        <a:p>
          <a:r>
            <a:rPr lang="en-US" sz="1600" dirty="0"/>
            <a:t>Do not use a dictatorial tone</a:t>
          </a:r>
          <a:endParaRPr lang="en-GB" sz="1600" dirty="0"/>
        </a:p>
      </dgm:t>
    </dgm:pt>
    <dgm:pt modelId="{0E8CD160-25AC-4DC4-A649-E62405449960}" type="parTrans" cxnId="{E26BD116-CC84-4EC4-9045-23B4B52BEEF4}">
      <dgm:prSet/>
      <dgm:spPr/>
      <dgm:t>
        <a:bodyPr/>
        <a:lstStyle/>
        <a:p>
          <a:endParaRPr lang="en-GB"/>
        </a:p>
      </dgm:t>
    </dgm:pt>
    <dgm:pt modelId="{76E9A152-99DB-4CD8-809C-36E0C74FA9CB}" type="sibTrans" cxnId="{E26BD116-CC84-4EC4-9045-23B4B52BEEF4}">
      <dgm:prSet/>
      <dgm:spPr/>
      <dgm:t>
        <a:bodyPr/>
        <a:lstStyle/>
        <a:p>
          <a:endParaRPr lang="en-GB"/>
        </a:p>
      </dgm:t>
    </dgm:pt>
    <dgm:pt modelId="{C503FF4A-D382-47CB-A0FD-F7BC27365152}">
      <dgm:prSet phldrT="[Text]" custT="1"/>
      <dgm:spPr/>
      <dgm:t>
        <a:bodyPr/>
        <a:lstStyle/>
        <a:p>
          <a:endParaRPr lang="en-GB" sz="1600" dirty="0"/>
        </a:p>
      </dgm:t>
    </dgm:pt>
    <dgm:pt modelId="{6BF4D5B3-BF14-49B9-BF90-7C97EECB3838}" type="parTrans" cxnId="{1363ECD8-8744-45C8-AA52-6163953684C5}">
      <dgm:prSet/>
      <dgm:spPr/>
      <dgm:t>
        <a:bodyPr/>
        <a:lstStyle/>
        <a:p>
          <a:endParaRPr lang="en-GB"/>
        </a:p>
      </dgm:t>
    </dgm:pt>
    <dgm:pt modelId="{924C57A5-7CD0-4996-8974-497589589CEF}" type="sibTrans" cxnId="{1363ECD8-8744-45C8-AA52-6163953684C5}">
      <dgm:prSet/>
      <dgm:spPr/>
      <dgm:t>
        <a:bodyPr/>
        <a:lstStyle/>
        <a:p>
          <a:endParaRPr lang="en-GB"/>
        </a:p>
      </dgm:t>
    </dgm:pt>
    <dgm:pt modelId="{81051A10-BAD6-4A81-8683-600D6539BB67}">
      <dgm:prSet phldrT="[Text]" custT="1"/>
      <dgm:spPr/>
      <dgm:t>
        <a:bodyPr/>
        <a:lstStyle/>
        <a:p>
          <a:r>
            <a:rPr lang="en-US" sz="1600" dirty="0"/>
            <a:t>Treat subordinates respectfully</a:t>
          </a:r>
          <a:endParaRPr lang="en-GB" sz="1600" dirty="0"/>
        </a:p>
      </dgm:t>
    </dgm:pt>
    <dgm:pt modelId="{C1414BBB-B07B-4475-A27A-7D71FA492D00}" type="parTrans" cxnId="{39FA4872-C658-43B1-ABC0-F5BD10A6E6E2}">
      <dgm:prSet/>
      <dgm:spPr/>
      <dgm:t>
        <a:bodyPr/>
        <a:lstStyle/>
        <a:p>
          <a:endParaRPr lang="en-GB"/>
        </a:p>
      </dgm:t>
    </dgm:pt>
    <dgm:pt modelId="{9D8AC027-C119-4851-9614-7BB6B28B4835}" type="sibTrans" cxnId="{39FA4872-C658-43B1-ABC0-F5BD10A6E6E2}">
      <dgm:prSet/>
      <dgm:spPr/>
      <dgm:t>
        <a:bodyPr/>
        <a:lstStyle/>
        <a:p>
          <a:endParaRPr lang="en-GB"/>
        </a:p>
      </dgm:t>
    </dgm:pt>
    <dgm:pt modelId="{19601923-BABD-4D53-B497-01687284E0B0}" type="pres">
      <dgm:prSet presAssocID="{5CEAFD5F-F3D1-4B33-B533-13D742A00877}" presName="linear" presStyleCnt="0">
        <dgm:presLayoutVars>
          <dgm:animLvl val="lvl"/>
          <dgm:resizeHandles val="exact"/>
        </dgm:presLayoutVars>
      </dgm:prSet>
      <dgm:spPr/>
    </dgm:pt>
    <dgm:pt modelId="{ED4CA800-E439-4C47-AA32-1859280F2126}" type="pres">
      <dgm:prSet presAssocID="{B9B9A1FB-158D-4429-8536-7364482C1F4E}" presName="parentText" presStyleLbl="node1" presStyleIdx="0" presStyleCnt="1" custScaleY="43709">
        <dgm:presLayoutVars>
          <dgm:chMax val="0"/>
          <dgm:bulletEnabled val="1"/>
        </dgm:presLayoutVars>
      </dgm:prSet>
      <dgm:spPr/>
    </dgm:pt>
    <dgm:pt modelId="{45B6F48E-9A0F-4A4C-A98F-D3313EEE8758}" type="pres">
      <dgm:prSet presAssocID="{B9B9A1FB-158D-4429-8536-7364482C1F4E}" presName="childText" presStyleLbl="revTx" presStyleIdx="0" presStyleCnt="1">
        <dgm:presLayoutVars>
          <dgm:bulletEnabled val="1"/>
        </dgm:presLayoutVars>
      </dgm:prSet>
      <dgm:spPr/>
    </dgm:pt>
  </dgm:ptLst>
  <dgm:cxnLst>
    <dgm:cxn modelId="{E26BD116-CC84-4EC4-9045-23B4B52BEEF4}" srcId="{B9B9A1FB-158D-4429-8536-7364482C1F4E}" destId="{6EBEEA87-0BBE-4ED7-A89B-5B1BE342846B}" srcOrd="2" destOrd="0" parTransId="{0E8CD160-25AC-4DC4-A649-E62405449960}" sibTransId="{76E9A152-99DB-4CD8-809C-36E0C74FA9CB}"/>
    <dgm:cxn modelId="{589FF91D-C4BA-4FF7-AF2F-339F2FBB0EEB}" type="presOf" srcId="{C503FF4A-D382-47CB-A0FD-F7BC27365152}" destId="{45B6F48E-9A0F-4A4C-A98F-D3313EEE8758}" srcOrd="0" destOrd="0" presId="urn:microsoft.com/office/officeart/2005/8/layout/vList2"/>
    <dgm:cxn modelId="{06350735-C0DE-42F7-9E12-25AAE6DCAB1A}" type="presOf" srcId="{B9B9A1FB-158D-4429-8536-7364482C1F4E}" destId="{ED4CA800-E439-4C47-AA32-1859280F2126}" srcOrd="0" destOrd="0" presId="urn:microsoft.com/office/officeart/2005/8/layout/vList2"/>
    <dgm:cxn modelId="{39FA4872-C658-43B1-ABC0-F5BD10A6E6E2}" srcId="{B9B9A1FB-158D-4429-8536-7364482C1F4E}" destId="{81051A10-BAD6-4A81-8683-600D6539BB67}" srcOrd="3" destOrd="0" parTransId="{C1414BBB-B07B-4475-A27A-7D71FA492D00}" sibTransId="{9D8AC027-C119-4851-9614-7BB6B28B4835}"/>
    <dgm:cxn modelId="{0883C053-CCF9-449A-A8D8-849D3F528005}" srcId="{B9B9A1FB-158D-4429-8536-7364482C1F4E}" destId="{DBC87044-02DA-4D53-B6B0-352D0BC6A268}" srcOrd="1" destOrd="0" parTransId="{8C8BC692-E575-41CB-A6E6-20BD003575BF}" sibTransId="{6A322A6F-21D3-4218-AA6D-68C58C097C63}"/>
    <dgm:cxn modelId="{E9A6C153-65A1-42D3-B8F0-C431F54C87D8}" type="presOf" srcId="{DBC87044-02DA-4D53-B6B0-352D0BC6A268}" destId="{45B6F48E-9A0F-4A4C-A98F-D3313EEE8758}" srcOrd="0" destOrd="1" presId="urn:microsoft.com/office/officeart/2005/8/layout/vList2"/>
    <dgm:cxn modelId="{9E3BE8A2-EC16-480E-92CD-662A96503F4F}" srcId="{5CEAFD5F-F3D1-4B33-B533-13D742A00877}" destId="{B9B9A1FB-158D-4429-8536-7364482C1F4E}" srcOrd="0" destOrd="0" parTransId="{01E22305-E886-46CF-A9B9-AC7843F81201}" sibTransId="{F93C44BD-95AA-4C01-B87B-39365A1F3D11}"/>
    <dgm:cxn modelId="{7B74AEAB-0B4F-4EE4-9612-384FEAEA5DA0}" type="presOf" srcId="{81051A10-BAD6-4A81-8683-600D6539BB67}" destId="{45B6F48E-9A0F-4A4C-A98F-D3313EEE8758}" srcOrd="0" destOrd="3" presId="urn:microsoft.com/office/officeart/2005/8/layout/vList2"/>
    <dgm:cxn modelId="{4629CED4-32EC-4E27-BABE-DB00E53956EA}" type="presOf" srcId="{6EBEEA87-0BBE-4ED7-A89B-5B1BE342846B}" destId="{45B6F48E-9A0F-4A4C-A98F-D3313EEE8758}" srcOrd="0" destOrd="2" presId="urn:microsoft.com/office/officeart/2005/8/layout/vList2"/>
    <dgm:cxn modelId="{1363ECD8-8744-45C8-AA52-6163953684C5}" srcId="{B9B9A1FB-158D-4429-8536-7364482C1F4E}" destId="{C503FF4A-D382-47CB-A0FD-F7BC27365152}" srcOrd="0" destOrd="0" parTransId="{6BF4D5B3-BF14-49B9-BF90-7C97EECB3838}" sibTransId="{924C57A5-7CD0-4996-8974-497589589CEF}"/>
    <dgm:cxn modelId="{10E0F4E4-CACC-46E8-B5C1-E74286904CE6}" type="presOf" srcId="{5CEAFD5F-F3D1-4B33-B533-13D742A00877}" destId="{19601923-BABD-4D53-B497-01687284E0B0}" srcOrd="0" destOrd="0" presId="urn:microsoft.com/office/officeart/2005/8/layout/vList2"/>
    <dgm:cxn modelId="{54F4F4F9-D7C9-4C9C-9F45-0BA1B42F8695}" type="presParOf" srcId="{19601923-BABD-4D53-B497-01687284E0B0}" destId="{ED4CA800-E439-4C47-AA32-1859280F2126}" srcOrd="0" destOrd="0" presId="urn:microsoft.com/office/officeart/2005/8/layout/vList2"/>
    <dgm:cxn modelId="{B2711B1C-179E-442C-8371-04385076CA47}" type="presParOf" srcId="{19601923-BABD-4D53-B497-01687284E0B0}" destId="{45B6F48E-9A0F-4A4C-A98F-D3313EEE8758}"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60FCC73-F3F2-4A8A-A735-AFB2A33EA54D}"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GB"/>
        </a:p>
      </dgm:t>
    </dgm:pt>
    <dgm:pt modelId="{52240126-470A-4447-A1DC-7F93DAED9688}">
      <dgm:prSet phldrT="[Text]" custT="1"/>
      <dgm:spPr/>
      <dgm:t>
        <a:bodyPr/>
        <a:lstStyle/>
        <a:p>
          <a:r>
            <a:rPr lang="en-US" sz="1600" dirty="0"/>
            <a:t>Email follows conventions of grammar and mechanics. </a:t>
          </a:r>
          <a:endParaRPr lang="en-GB" sz="1600" dirty="0"/>
        </a:p>
      </dgm:t>
    </dgm:pt>
    <dgm:pt modelId="{4AB8D45D-A027-41D6-BFEE-4433BAC990BB}" type="parTrans" cxnId="{73B71C59-FEDA-46AC-AF47-0FD223D77F72}">
      <dgm:prSet/>
      <dgm:spPr/>
      <dgm:t>
        <a:bodyPr/>
        <a:lstStyle/>
        <a:p>
          <a:endParaRPr lang="en-GB" sz="1600"/>
        </a:p>
      </dgm:t>
    </dgm:pt>
    <dgm:pt modelId="{D796B587-B3AD-4C37-A553-E3D049D7BD10}" type="sibTrans" cxnId="{73B71C59-FEDA-46AC-AF47-0FD223D77F72}">
      <dgm:prSet/>
      <dgm:spPr/>
      <dgm:t>
        <a:bodyPr/>
        <a:lstStyle/>
        <a:p>
          <a:endParaRPr lang="en-GB" sz="1600"/>
        </a:p>
      </dgm:t>
    </dgm:pt>
    <dgm:pt modelId="{9684EC38-526E-4B59-B118-4664AA7A5E78}">
      <dgm:prSet phldrT="[Text]" custT="1"/>
      <dgm:spPr/>
      <dgm:t>
        <a:bodyPr/>
        <a:lstStyle/>
        <a:p>
          <a:r>
            <a:rPr lang="en-US" sz="1600" dirty="0"/>
            <a:t>Business emails are formal communication so be careful</a:t>
          </a:r>
          <a:endParaRPr lang="en-GB" sz="1600" dirty="0"/>
        </a:p>
      </dgm:t>
    </dgm:pt>
    <dgm:pt modelId="{713CE70B-0DEC-4323-BA32-8BBE677D279C}" type="parTrans" cxnId="{2B3FE494-B099-4B05-B2D3-540AB1F3464D}">
      <dgm:prSet/>
      <dgm:spPr/>
      <dgm:t>
        <a:bodyPr/>
        <a:lstStyle/>
        <a:p>
          <a:endParaRPr lang="en-GB" sz="1600"/>
        </a:p>
      </dgm:t>
    </dgm:pt>
    <dgm:pt modelId="{085E9B3D-C909-45EC-87A1-29DDC73AF5A1}" type="sibTrans" cxnId="{2B3FE494-B099-4B05-B2D3-540AB1F3464D}">
      <dgm:prSet/>
      <dgm:spPr/>
      <dgm:t>
        <a:bodyPr/>
        <a:lstStyle/>
        <a:p>
          <a:endParaRPr lang="en-GB" sz="1600"/>
        </a:p>
      </dgm:t>
    </dgm:pt>
    <dgm:pt modelId="{448B8375-EC3B-43B4-B299-76532FFEEC64}">
      <dgm:prSet phldrT="[Text]" custT="1"/>
      <dgm:spPr/>
      <dgm:t>
        <a:bodyPr/>
        <a:lstStyle/>
        <a:p>
          <a:r>
            <a:rPr lang="en-US" sz="1600" dirty="0"/>
            <a:t>Emails are not suitable for resolving issues which require greater detail. </a:t>
          </a:r>
          <a:endParaRPr lang="en-GB" sz="1600" dirty="0"/>
        </a:p>
      </dgm:t>
    </dgm:pt>
    <dgm:pt modelId="{19FAFD39-D05D-45A2-A55A-41C2BDDA7194}" type="parTrans" cxnId="{3BAD3BD4-4026-44D2-AF22-6AC3F1CF645A}">
      <dgm:prSet/>
      <dgm:spPr/>
      <dgm:t>
        <a:bodyPr/>
        <a:lstStyle/>
        <a:p>
          <a:endParaRPr lang="en-GB" sz="1600"/>
        </a:p>
      </dgm:t>
    </dgm:pt>
    <dgm:pt modelId="{C34CABBD-CF89-4DEA-92F6-CC1FC74C17CD}" type="sibTrans" cxnId="{3BAD3BD4-4026-44D2-AF22-6AC3F1CF645A}">
      <dgm:prSet/>
      <dgm:spPr/>
      <dgm:t>
        <a:bodyPr/>
        <a:lstStyle/>
        <a:p>
          <a:endParaRPr lang="en-GB" sz="1600"/>
        </a:p>
      </dgm:t>
    </dgm:pt>
    <dgm:pt modelId="{36D7F4E0-62DA-4544-A0C1-83E6EF3908FB}">
      <dgm:prSet phldrT="[Text]" custT="1"/>
      <dgm:spPr/>
      <dgm:t>
        <a:bodyPr/>
        <a:lstStyle/>
        <a:p>
          <a:r>
            <a:rPr lang="en-US" sz="1600" dirty="0"/>
            <a:t>Emails are monitored by employers so using them for being sociable is not acceptable.</a:t>
          </a:r>
          <a:endParaRPr lang="en-GB" sz="1600" dirty="0"/>
        </a:p>
      </dgm:t>
    </dgm:pt>
    <dgm:pt modelId="{2BAC72CD-F41F-41FA-BAC0-D93C8FBC76A2}" type="parTrans" cxnId="{63586441-740B-4FB4-8F1A-5B7A0256B6BA}">
      <dgm:prSet/>
      <dgm:spPr/>
      <dgm:t>
        <a:bodyPr/>
        <a:lstStyle/>
        <a:p>
          <a:endParaRPr lang="en-GB" sz="1600"/>
        </a:p>
      </dgm:t>
    </dgm:pt>
    <dgm:pt modelId="{ABE251CE-64A6-43E1-A704-387C5DAC922A}" type="sibTrans" cxnId="{63586441-740B-4FB4-8F1A-5B7A0256B6BA}">
      <dgm:prSet/>
      <dgm:spPr/>
      <dgm:t>
        <a:bodyPr/>
        <a:lstStyle/>
        <a:p>
          <a:endParaRPr lang="en-GB" sz="1600"/>
        </a:p>
      </dgm:t>
    </dgm:pt>
    <dgm:pt modelId="{8AFA423A-3F9F-484A-94AB-137011F2F8F9}" type="pres">
      <dgm:prSet presAssocID="{460FCC73-F3F2-4A8A-A735-AFB2A33EA54D}" presName="linear" presStyleCnt="0">
        <dgm:presLayoutVars>
          <dgm:dir/>
          <dgm:animLvl val="lvl"/>
          <dgm:resizeHandles val="exact"/>
        </dgm:presLayoutVars>
      </dgm:prSet>
      <dgm:spPr/>
    </dgm:pt>
    <dgm:pt modelId="{51B29598-D508-41C0-B0B8-1E58AA76AEA0}" type="pres">
      <dgm:prSet presAssocID="{52240126-470A-4447-A1DC-7F93DAED9688}" presName="parentLin" presStyleCnt="0"/>
      <dgm:spPr/>
    </dgm:pt>
    <dgm:pt modelId="{9792A4ED-F3A6-43B1-B13C-14C1D523FC60}" type="pres">
      <dgm:prSet presAssocID="{52240126-470A-4447-A1DC-7F93DAED9688}" presName="parentLeftMargin" presStyleLbl="node1" presStyleIdx="0" presStyleCnt="4"/>
      <dgm:spPr/>
    </dgm:pt>
    <dgm:pt modelId="{D06A0DF5-BC8F-4C7E-B17E-F0FD7684363D}" type="pres">
      <dgm:prSet presAssocID="{52240126-470A-4447-A1DC-7F93DAED9688}" presName="parentText" presStyleLbl="node1" presStyleIdx="0" presStyleCnt="4">
        <dgm:presLayoutVars>
          <dgm:chMax val="0"/>
          <dgm:bulletEnabled val="1"/>
        </dgm:presLayoutVars>
      </dgm:prSet>
      <dgm:spPr/>
    </dgm:pt>
    <dgm:pt modelId="{DF502086-C889-4050-8261-5058C8F5938E}" type="pres">
      <dgm:prSet presAssocID="{52240126-470A-4447-A1DC-7F93DAED9688}" presName="negativeSpace" presStyleCnt="0"/>
      <dgm:spPr/>
    </dgm:pt>
    <dgm:pt modelId="{696B4573-7138-4941-848B-68D9B94D4156}" type="pres">
      <dgm:prSet presAssocID="{52240126-470A-4447-A1DC-7F93DAED9688}" presName="childText" presStyleLbl="conFgAcc1" presStyleIdx="0" presStyleCnt="4">
        <dgm:presLayoutVars>
          <dgm:bulletEnabled val="1"/>
        </dgm:presLayoutVars>
      </dgm:prSet>
      <dgm:spPr/>
    </dgm:pt>
    <dgm:pt modelId="{E9174643-8823-4969-B058-EEDBD67FBF5D}" type="pres">
      <dgm:prSet presAssocID="{D796B587-B3AD-4C37-A553-E3D049D7BD10}" presName="spaceBetweenRectangles" presStyleCnt="0"/>
      <dgm:spPr/>
    </dgm:pt>
    <dgm:pt modelId="{C7C1BCCC-F95D-496C-9DF4-702B45F6C000}" type="pres">
      <dgm:prSet presAssocID="{9684EC38-526E-4B59-B118-4664AA7A5E78}" presName="parentLin" presStyleCnt="0"/>
      <dgm:spPr/>
    </dgm:pt>
    <dgm:pt modelId="{FE656F80-2DEF-4F28-8D48-6C6B0F38D564}" type="pres">
      <dgm:prSet presAssocID="{9684EC38-526E-4B59-B118-4664AA7A5E78}" presName="parentLeftMargin" presStyleLbl="node1" presStyleIdx="0" presStyleCnt="4"/>
      <dgm:spPr/>
    </dgm:pt>
    <dgm:pt modelId="{60924796-0DF0-4539-9972-7BB2E46A9BC9}" type="pres">
      <dgm:prSet presAssocID="{9684EC38-526E-4B59-B118-4664AA7A5E78}" presName="parentText" presStyleLbl="node1" presStyleIdx="1" presStyleCnt="4">
        <dgm:presLayoutVars>
          <dgm:chMax val="0"/>
          <dgm:bulletEnabled val="1"/>
        </dgm:presLayoutVars>
      </dgm:prSet>
      <dgm:spPr/>
    </dgm:pt>
    <dgm:pt modelId="{DBF9F2E0-A834-4C8A-B2D5-74B1552E01B4}" type="pres">
      <dgm:prSet presAssocID="{9684EC38-526E-4B59-B118-4664AA7A5E78}" presName="negativeSpace" presStyleCnt="0"/>
      <dgm:spPr/>
    </dgm:pt>
    <dgm:pt modelId="{3767FD6F-B46D-4921-886C-BD1F2D4C5693}" type="pres">
      <dgm:prSet presAssocID="{9684EC38-526E-4B59-B118-4664AA7A5E78}" presName="childText" presStyleLbl="conFgAcc1" presStyleIdx="1" presStyleCnt="4">
        <dgm:presLayoutVars>
          <dgm:bulletEnabled val="1"/>
        </dgm:presLayoutVars>
      </dgm:prSet>
      <dgm:spPr/>
    </dgm:pt>
    <dgm:pt modelId="{952BEF2F-6823-4136-996F-45C8B4D2CD2D}" type="pres">
      <dgm:prSet presAssocID="{085E9B3D-C909-45EC-87A1-29DDC73AF5A1}" presName="spaceBetweenRectangles" presStyleCnt="0"/>
      <dgm:spPr/>
    </dgm:pt>
    <dgm:pt modelId="{6EF02C62-AC49-465D-A01F-BCC95AABA09E}" type="pres">
      <dgm:prSet presAssocID="{448B8375-EC3B-43B4-B299-76532FFEEC64}" presName="parentLin" presStyleCnt="0"/>
      <dgm:spPr/>
    </dgm:pt>
    <dgm:pt modelId="{C378F689-3948-4400-BE4F-F12AAE7186CA}" type="pres">
      <dgm:prSet presAssocID="{448B8375-EC3B-43B4-B299-76532FFEEC64}" presName="parentLeftMargin" presStyleLbl="node1" presStyleIdx="1" presStyleCnt="4"/>
      <dgm:spPr/>
    </dgm:pt>
    <dgm:pt modelId="{AB967514-3247-403D-BDC6-2CA25685A7DE}" type="pres">
      <dgm:prSet presAssocID="{448B8375-EC3B-43B4-B299-76532FFEEC64}" presName="parentText" presStyleLbl="node1" presStyleIdx="2" presStyleCnt="4">
        <dgm:presLayoutVars>
          <dgm:chMax val="0"/>
          <dgm:bulletEnabled val="1"/>
        </dgm:presLayoutVars>
      </dgm:prSet>
      <dgm:spPr/>
    </dgm:pt>
    <dgm:pt modelId="{5F28C564-9D8A-40C1-91CE-0758D1413B91}" type="pres">
      <dgm:prSet presAssocID="{448B8375-EC3B-43B4-B299-76532FFEEC64}" presName="negativeSpace" presStyleCnt="0"/>
      <dgm:spPr/>
    </dgm:pt>
    <dgm:pt modelId="{F895B712-C9E2-472A-A68F-47C3C12237E1}" type="pres">
      <dgm:prSet presAssocID="{448B8375-EC3B-43B4-B299-76532FFEEC64}" presName="childText" presStyleLbl="conFgAcc1" presStyleIdx="2" presStyleCnt="4">
        <dgm:presLayoutVars>
          <dgm:bulletEnabled val="1"/>
        </dgm:presLayoutVars>
      </dgm:prSet>
      <dgm:spPr/>
    </dgm:pt>
    <dgm:pt modelId="{C1D3994F-F0B7-4D74-98AF-F6C46B8C9AED}" type="pres">
      <dgm:prSet presAssocID="{C34CABBD-CF89-4DEA-92F6-CC1FC74C17CD}" presName="spaceBetweenRectangles" presStyleCnt="0"/>
      <dgm:spPr/>
    </dgm:pt>
    <dgm:pt modelId="{C4C1C3F9-789A-4B62-B527-3732170C1F3A}" type="pres">
      <dgm:prSet presAssocID="{36D7F4E0-62DA-4544-A0C1-83E6EF3908FB}" presName="parentLin" presStyleCnt="0"/>
      <dgm:spPr/>
    </dgm:pt>
    <dgm:pt modelId="{1FAEC53E-E65C-46FD-8503-E3EF0DBB1566}" type="pres">
      <dgm:prSet presAssocID="{36D7F4E0-62DA-4544-A0C1-83E6EF3908FB}" presName="parentLeftMargin" presStyleLbl="node1" presStyleIdx="2" presStyleCnt="4"/>
      <dgm:spPr/>
    </dgm:pt>
    <dgm:pt modelId="{091ED4A4-78FD-41B2-A498-C2F115438D34}" type="pres">
      <dgm:prSet presAssocID="{36D7F4E0-62DA-4544-A0C1-83E6EF3908FB}" presName="parentText" presStyleLbl="node1" presStyleIdx="3" presStyleCnt="4">
        <dgm:presLayoutVars>
          <dgm:chMax val="0"/>
          <dgm:bulletEnabled val="1"/>
        </dgm:presLayoutVars>
      </dgm:prSet>
      <dgm:spPr/>
    </dgm:pt>
    <dgm:pt modelId="{A80BD152-91E7-43D3-AEB3-10DE1C029163}" type="pres">
      <dgm:prSet presAssocID="{36D7F4E0-62DA-4544-A0C1-83E6EF3908FB}" presName="negativeSpace" presStyleCnt="0"/>
      <dgm:spPr/>
    </dgm:pt>
    <dgm:pt modelId="{8CBB5918-98EB-47AF-8EC8-AAA228DC0A6B}" type="pres">
      <dgm:prSet presAssocID="{36D7F4E0-62DA-4544-A0C1-83E6EF3908FB}" presName="childText" presStyleLbl="conFgAcc1" presStyleIdx="3" presStyleCnt="4">
        <dgm:presLayoutVars>
          <dgm:bulletEnabled val="1"/>
        </dgm:presLayoutVars>
      </dgm:prSet>
      <dgm:spPr/>
    </dgm:pt>
  </dgm:ptLst>
  <dgm:cxnLst>
    <dgm:cxn modelId="{94F4135E-065A-4A91-A758-89EC7F526579}" type="presOf" srcId="{36D7F4E0-62DA-4544-A0C1-83E6EF3908FB}" destId="{1FAEC53E-E65C-46FD-8503-E3EF0DBB1566}" srcOrd="0" destOrd="0" presId="urn:microsoft.com/office/officeart/2005/8/layout/list1"/>
    <dgm:cxn modelId="{63586441-740B-4FB4-8F1A-5B7A0256B6BA}" srcId="{460FCC73-F3F2-4A8A-A735-AFB2A33EA54D}" destId="{36D7F4E0-62DA-4544-A0C1-83E6EF3908FB}" srcOrd="3" destOrd="0" parTransId="{2BAC72CD-F41F-41FA-BAC0-D93C8FBC76A2}" sibTransId="{ABE251CE-64A6-43E1-A704-387C5DAC922A}"/>
    <dgm:cxn modelId="{376E8341-FBA2-49FA-8B24-5F8D85E3F9FE}" type="presOf" srcId="{448B8375-EC3B-43B4-B299-76532FFEEC64}" destId="{C378F689-3948-4400-BE4F-F12AAE7186CA}" srcOrd="0" destOrd="0" presId="urn:microsoft.com/office/officeart/2005/8/layout/list1"/>
    <dgm:cxn modelId="{6A48CB6A-BBD1-42D4-B4B5-8D8E16E2F4F3}" type="presOf" srcId="{460FCC73-F3F2-4A8A-A735-AFB2A33EA54D}" destId="{8AFA423A-3F9F-484A-94AB-137011F2F8F9}" srcOrd="0" destOrd="0" presId="urn:microsoft.com/office/officeart/2005/8/layout/list1"/>
    <dgm:cxn modelId="{73B71C59-FEDA-46AC-AF47-0FD223D77F72}" srcId="{460FCC73-F3F2-4A8A-A735-AFB2A33EA54D}" destId="{52240126-470A-4447-A1DC-7F93DAED9688}" srcOrd="0" destOrd="0" parTransId="{4AB8D45D-A027-41D6-BFEE-4433BAC990BB}" sibTransId="{D796B587-B3AD-4C37-A553-E3D049D7BD10}"/>
    <dgm:cxn modelId="{17D0A75A-9AA9-4A43-88EA-A3ED44703088}" type="presOf" srcId="{36D7F4E0-62DA-4544-A0C1-83E6EF3908FB}" destId="{091ED4A4-78FD-41B2-A498-C2F115438D34}" srcOrd="1" destOrd="0" presId="urn:microsoft.com/office/officeart/2005/8/layout/list1"/>
    <dgm:cxn modelId="{E7548D85-56CB-4DF1-9F05-8652A2F58639}" type="presOf" srcId="{52240126-470A-4447-A1DC-7F93DAED9688}" destId="{9792A4ED-F3A6-43B1-B13C-14C1D523FC60}" srcOrd="0" destOrd="0" presId="urn:microsoft.com/office/officeart/2005/8/layout/list1"/>
    <dgm:cxn modelId="{2B3FE494-B099-4B05-B2D3-540AB1F3464D}" srcId="{460FCC73-F3F2-4A8A-A735-AFB2A33EA54D}" destId="{9684EC38-526E-4B59-B118-4664AA7A5E78}" srcOrd="1" destOrd="0" parTransId="{713CE70B-0DEC-4323-BA32-8BBE677D279C}" sibTransId="{085E9B3D-C909-45EC-87A1-29DDC73AF5A1}"/>
    <dgm:cxn modelId="{BF7FA9BC-9477-42F0-9A3E-10F5323DD789}" type="presOf" srcId="{9684EC38-526E-4B59-B118-4664AA7A5E78}" destId="{60924796-0DF0-4539-9972-7BB2E46A9BC9}" srcOrd="1" destOrd="0" presId="urn:microsoft.com/office/officeart/2005/8/layout/list1"/>
    <dgm:cxn modelId="{3BAD3BD4-4026-44D2-AF22-6AC3F1CF645A}" srcId="{460FCC73-F3F2-4A8A-A735-AFB2A33EA54D}" destId="{448B8375-EC3B-43B4-B299-76532FFEEC64}" srcOrd="2" destOrd="0" parTransId="{19FAFD39-D05D-45A2-A55A-41C2BDDA7194}" sibTransId="{C34CABBD-CF89-4DEA-92F6-CC1FC74C17CD}"/>
    <dgm:cxn modelId="{7F6C28F1-2A35-488A-AAF9-8C483A97E0BA}" type="presOf" srcId="{9684EC38-526E-4B59-B118-4664AA7A5E78}" destId="{FE656F80-2DEF-4F28-8D48-6C6B0F38D564}" srcOrd="0" destOrd="0" presId="urn:microsoft.com/office/officeart/2005/8/layout/list1"/>
    <dgm:cxn modelId="{B4D703F7-4C9C-4C78-AE5D-34AEB9BF67D5}" type="presOf" srcId="{448B8375-EC3B-43B4-B299-76532FFEEC64}" destId="{AB967514-3247-403D-BDC6-2CA25685A7DE}" srcOrd="1" destOrd="0" presId="urn:microsoft.com/office/officeart/2005/8/layout/list1"/>
    <dgm:cxn modelId="{9CE2A0FC-1EFE-4BC3-8F8A-255E2192C187}" type="presOf" srcId="{52240126-470A-4447-A1DC-7F93DAED9688}" destId="{D06A0DF5-BC8F-4C7E-B17E-F0FD7684363D}" srcOrd="1" destOrd="0" presId="urn:microsoft.com/office/officeart/2005/8/layout/list1"/>
    <dgm:cxn modelId="{EFAB023E-C309-4569-AD21-5E972EDBB7A0}" type="presParOf" srcId="{8AFA423A-3F9F-484A-94AB-137011F2F8F9}" destId="{51B29598-D508-41C0-B0B8-1E58AA76AEA0}" srcOrd="0" destOrd="0" presId="urn:microsoft.com/office/officeart/2005/8/layout/list1"/>
    <dgm:cxn modelId="{C50380B0-C257-4B6C-B10C-BDF1165A67C4}" type="presParOf" srcId="{51B29598-D508-41C0-B0B8-1E58AA76AEA0}" destId="{9792A4ED-F3A6-43B1-B13C-14C1D523FC60}" srcOrd="0" destOrd="0" presId="urn:microsoft.com/office/officeart/2005/8/layout/list1"/>
    <dgm:cxn modelId="{EAE8C758-0871-4E4B-8EC9-6193A20F78FE}" type="presParOf" srcId="{51B29598-D508-41C0-B0B8-1E58AA76AEA0}" destId="{D06A0DF5-BC8F-4C7E-B17E-F0FD7684363D}" srcOrd="1" destOrd="0" presId="urn:microsoft.com/office/officeart/2005/8/layout/list1"/>
    <dgm:cxn modelId="{370B88AB-526C-43FE-A659-15696C4DBA72}" type="presParOf" srcId="{8AFA423A-3F9F-484A-94AB-137011F2F8F9}" destId="{DF502086-C889-4050-8261-5058C8F5938E}" srcOrd="1" destOrd="0" presId="urn:microsoft.com/office/officeart/2005/8/layout/list1"/>
    <dgm:cxn modelId="{B58D7F29-8EED-4775-8913-6D7C16CD59C4}" type="presParOf" srcId="{8AFA423A-3F9F-484A-94AB-137011F2F8F9}" destId="{696B4573-7138-4941-848B-68D9B94D4156}" srcOrd="2" destOrd="0" presId="urn:microsoft.com/office/officeart/2005/8/layout/list1"/>
    <dgm:cxn modelId="{2AEC9FD5-F58B-42B6-8A46-007465708392}" type="presParOf" srcId="{8AFA423A-3F9F-484A-94AB-137011F2F8F9}" destId="{E9174643-8823-4969-B058-EEDBD67FBF5D}" srcOrd="3" destOrd="0" presId="urn:microsoft.com/office/officeart/2005/8/layout/list1"/>
    <dgm:cxn modelId="{2AAAF27B-6116-4155-965C-21588FC97ABF}" type="presParOf" srcId="{8AFA423A-3F9F-484A-94AB-137011F2F8F9}" destId="{C7C1BCCC-F95D-496C-9DF4-702B45F6C000}" srcOrd="4" destOrd="0" presId="urn:microsoft.com/office/officeart/2005/8/layout/list1"/>
    <dgm:cxn modelId="{6A4AAA04-258C-4749-BACC-CE367D0AA05D}" type="presParOf" srcId="{C7C1BCCC-F95D-496C-9DF4-702B45F6C000}" destId="{FE656F80-2DEF-4F28-8D48-6C6B0F38D564}" srcOrd="0" destOrd="0" presId="urn:microsoft.com/office/officeart/2005/8/layout/list1"/>
    <dgm:cxn modelId="{5086AF18-1533-427F-A056-85BC567F876D}" type="presParOf" srcId="{C7C1BCCC-F95D-496C-9DF4-702B45F6C000}" destId="{60924796-0DF0-4539-9972-7BB2E46A9BC9}" srcOrd="1" destOrd="0" presId="urn:microsoft.com/office/officeart/2005/8/layout/list1"/>
    <dgm:cxn modelId="{C44B2A17-55E7-4EE6-AE36-CCD698D7E887}" type="presParOf" srcId="{8AFA423A-3F9F-484A-94AB-137011F2F8F9}" destId="{DBF9F2E0-A834-4C8A-B2D5-74B1552E01B4}" srcOrd="5" destOrd="0" presId="urn:microsoft.com/office/officeart/2005/8/layout/list1"/>
    <dgm:cxn modelId="{B31C1B7A-0CC0-4B6F-9282-E87937242541}" type="presParOf" srcId="{8AFA423A-3F9F-484A-94AB-137011F2F8F9}" destId="{3767FD6F-B46D-4921-886C-BD1F2D4C5693}" srcOrd="6" destOrd="0" presId="urn:microsoft.com/office/officeart/2005/8/layout/list1"/>
    <dgm:cxn modelId="{6348AA6D-8E82-44CB-BD37-3B76629764ED}" type="presParOf" srcId="{8AFA423A-3F9F-484A-94AB-137011F2F8F9}" destId="{952BEF2F-6823-4136-996F-45C8B4D2CD2D}" srcOrd="7" destOrd="0" presId="urn:microsoft.com/office/officeart/2005/8/layout/list1"/>
    <dgm:cxn modelId="{3F6FE834-C593-4FB1-943B-7AF22DAC5269}" type="presParOf" srcId="{8AFA423A-3F9F-484A-94AB-137011F2F8F9}" destId="{6EF02C62-AC49-465D-A01F-BCC95AABA09E}" srcOrd="8" destOrd="0" presId="urn:microsoft.com/office/officeart/2005/8/layout/list1"/>
    <dgm:cxn modelId="{7A8E7EEC-531F-415C-806D-78ABCD1E9B0F}" type="presParOf" srcId="{6EF02C62-AC49-465D-A01F-BCC95AABA09E}" destId="{C378F689-3948-4400-BE4F-F12AAE7186CA}" srcOrd="0" destOrd="0" presId="urn:microsoft.com/office/officeart/2005/8/layout/list1"/>
    <dgm:cxn modelId="{812A1F91-0143-4677-9B53-2D864C34EE60}" type="presParOf" srcId="{6EF02C62-AC49-465D-A01F-BCC95AABA09E}" destId="{AB967514-3247-403D-BDC6-2CA25685A7DE}" srcOrd="1" destOrd="0" presId="urn:microsoft.com/office/officeart/2005/8/layout/list1"/>
    <dgm:cxn modelId="{FBA095DC-34A0-4866-ABD5-A2521173D5F2}" type="presParOf" srcId="{8AFA423A-3F9F-484A-94AB-137011F2F8F9}" destId="{5F28C564-9D8A-40C1-91CE-0758D1413B91}" srcOrd="9" destOrd="0" presId="urn:microsoft.com/office/officeart/2005/8/layout/list1"/>
    <dgm:cxn modelId="{871B441A-6BAD-4735-998B-DB4F353EB391}" type="presParOf" srcId="{8AFA423A-3F9F-484A-94AB-137011F2F8F9}" destId="{F895B712-C9E2-472A-A68F-47C3C12237E1}" srcOrd="10" destOrd="0" presId="urn:microsoft.com/office/officeart/2005/8/layout/list1"/>
    <dgm:cxn modelId="{FD0E52C0-10C9-42B7-9AB8-B03E16F102C6}" type="presParOf" srcId="{8AFA423A-3F9F-484A-94AB-137011F2F8F9}" destId="{C1D3994F-F0B7-4D74-98AF-F6C46B8C9AED}" srcOrd="11" destOrd="0" presId="urn:microsoft.com/office/officeart/2005/8/layout/list1"/>
    <dgm:cxn modelId="{DDA11B14-D6A8-478D-B3FF-1044FED2585C}" type="presParOf" srcId="{8AFA423A-3F9F-484A-94AB-137011F2F8F9}" destId="{C4C1C3F9-789A-4B62-B527-3732170C1F3A}" srcOrd="12" destOrd="0" presId="urn:microsoft.com/office/officeart/2005/8/layout/list1"/>
    <dgm:cxn modelId="{811E8105-FA36-4939-A84C-5C928B84BF3C}" type="presParOf" srcId="{C4C1C3F9-789A-4B62-B527-3732170C1F3A}" destId="{1FAEC53E-E65C-46FD-8503-E3EF0DBB1566}" srcOrd="0" destOrd="0" presId="urn:microsoft.com/office/officeart/2005/8/layout/list1"/>
    <dgm:cxn modelId="{205D3241-5771-4F01-B8B3-5948A306812B}" type="presParOf" srcId="{C4C1C3F9-789A-4B62-B527-3732170C1F3A}" destId="{091ED4A4-78FD-41B2-A498-C2F115438D34}" srcOrd="1" destOrd="0" presId="urn:microsoft.com/office/officeart/2005/8/layout/list1"/>
    <dgm:cxn modelId="{DD30AA81-66C4-47CB-ADE7-8DF891E56157}" type="presParOf" srcId="{8AFA423A-3F9F-484A-94AB-137011F2F8F9}" destId="{A80BD152-91E7-43D3-AEB3-10DE1C029163}" srcOrd="13" destOrd="0" presId="urn:microsoft.com/office/officeart/2005/8/layout/list1"/>
    <dgm:cxn modelId="{6A345F90-8466-4CF5-912B-E8197F9612CA}" type="presParOf" srcId="{8AFA423A-3F9F-484A-94AB-137011F2F8F9}" destId="{8CBB5918-98EB-47AF-8EC8-AAA228DC0A6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90DB37-2DD7-4BF0-9E80-34C253299348}" type="doc">
      <dgm:prSet loTypeId="urn:microsoft.com/office/officeart/2005/8/layout/vList2" loCatId="list" qsTypeId="urn:microsoft.com/office/officeart/2005/8/quickstyle/simple1" qsCatId="simple" csTypeId="urn:microsoft.com/office/officeart/2005/8/colors/accent4_4" csCatId="accent4" phldr="1"/>
      <dgm:spPr/>
      <dgm:t>
        <a:bodyPr/>
        <a:lstStyle/>
        <a:p>
          <a:endParaRPr lang="en-GB"/>
        </a:p>
      </dgm:t>
    </dgm:pt>
    <dgm:pt modelId="{091DC797-89B4-478C-9313-750584F64C75}">
      <dgm:prSet phldrT="[Text]" custT="1"/>
      <dgm:spPr/>
      <dgm:t>
        <a:bodyPr/>
        <a:lstStyle/>
        <a:p>
          <a:r>
            <a:rPr lang="en-US" sz="1600" dirty="0"/>
            <a:t>Wide range of readers</a:t>
          </a:r>
          <a:endParaRPr lang="en-GB" sz="1600" dirty="0"/>
        </a:p>
      </dgm:t>
    </dgm:pt>
    <dgm:pt modelId="{92AD5260-E6C8-4419-990A-35637E53A4CF}" type="parTrans" cxnId="{9EB9A1BB-11FA-460A-9A1F-F5501F3825F2}">
      <dgm:prSet/>
      <dgm:spPr/>
      <dgm:t>
        <a:bodyPr/>
        <a:lstStyle/>
        <a:p>
          <a:endParaRPr lang="en-GB" sz="1600"/>
        </a:p>
      </dgm:t>
    </dgm:pt>
    <dgm:pt modelId="{729CE0E1-53B3-486A-824E-4AC9A0B6E335}" type="sibTrans" cxnId="{9EB9A1BB-11FA-460A-9A1F-F5501F3825F2}">
      <dgm:prSet/>
      <dgm:spPr/>
      <dgm:t>
        <a:bodyPr/>
        <a:lstStyle/>
        <a:p>
          <a:endParaRPr lang="en-GB" sz="1600"/>
        </a:p>
      </dgm:t>
    </dgm:pt>
    <dgm:pt modelId="{B17DFECB-9E09-4ED9-857E-1F45D81B515D}">
      <dgm:prSet phldrT="[Text]" custT="1"/>
      <dgm:spPr/>
      <dgm:t>
        <a:bodyPr/>
        <a:lstStyle/>
        <a:p>
          <a:r>
            <a:rPr lang="en-US" sz="1600" dirty="0"/>
            <a:t>Supervisors </a:t>
          </a:r>
          <a:endParaRPr lang="en-GB" sz="1600" dirty="0"/>
        </a:p>
      </dgm:t>
    </dgm:pt>
    <dgm:pt modelId="{3B36BDC4-A2B2-48F0-9771-0323F2E34AAE}" type="parTrans" cxnId="{CF2C5F0D-65CA-495B-B7F1-395F23F3E4F5}">
      <dgm:prSet/>
      <dgm:spPr/>
      <dgm:t>
        <a:bodyPr/>
        <a:lstStyle/>
        <a:p>
          <a:endParaRPr lang="en-GB" sz="1600"/>
        </a:p>
      </dgm:t>
    </dgm:pt>
    <dgm:pt modelId="{37AD062C-16E8-40B9-A1EE-56053628C21B}" type="sibTrans" cxnId="{CF2C5F0D-65CA-495B-B7F1-395F23F3E4F5}">
      <dgm:prSet/>
      <dgm:spPr/>
      <dgm:t>
        <a:bodyPr/>
        <a:lstStyle/>
        <a:p>
          <a:endParaRPr lang="en-GB" sz="1600"/>
        </a:p>
      </dgm:t>
    </dgm:pt>
    <dgm:pt modelId="{360ED5D6-B5B4-495F-B473-3679B98A4B1E}">
      <dgm:prSet phldrT="[Text]" custT="1"/>
      <dgm:spPr/>
      <dgm:t>
        <a:bodyPr/>
        <a:lstStyle/>
        <a:p>
          <a:r>
            <a:rPr lang="en-US" sz="1600" dirty="0"/>
            <a:t>Coworkers</a:t>
          </a:r>
          <a:endParaRPr lang="en-GB" sz="1600" dirty="0"/>
        </a:p>
      </dgm:t>
    </dgm:pt>
    <dgm:pt modelId="{EDD32873-6854-4CC9-86E1-2A851E9798CD}" type="parTrans" cxnId="{1C27A655-EF82-43D4-99F9-5AD12CE58F90}">
      <dgm:prSet/>
      <dgm:spPr/>
      <dgm:t>
        <a:bodyPr/>
        <a:lstStyle/>
        <a:p>
          <a:endParaRPr lang="en-GB" sz="1600"/>
        </a:p>
      </dgm:t>
    </dgm:pt>
    <dgm:pt modelId="{B821D774-7A6D-4653-BBAB-F12CE3C7D10C}" type="sibTrans" cxnId="{1C27A655-EF82-43D4-99F9-5AD12CE58F90}">
      <dgm:prSet/>
      <dgm:spPr/>
      <dgm:t>
        <a:bodyPr/>
        <a:lstStyle/>
        <a:p>
          <a:endParaRPr lang="en-GB" sz="1600"/>
        </a:p>
      </dgm:t>
    </dgm:pt>
    <dgm:pt modelId="{7CFD21DC-48C3-46D2-A969-E7067C6D11A7}">
      <dgm:prSet phldrT="[Text]" custT="1"/>
      <dgm:spPr/>
      <dgm:t>
        <a:bodyPr/>
        <a:lstStyle/>
        <a:p>
          <a:r>
            <a:rPr lang="en-US" sz="1600" dirty="0"/>
            <a:t>Subordinates </a:t>
          </a:r>
          <a:endParaRPr lang="en-GB" sz="1600" dirty="0"/>
        </a:p>
      </dgm:t>
    </dgm:pt>
    <dgm:pt modelId="{F20DC135-BD35-407B-8372-C8B3F478932E}" type="parTrans" cxnId="{8CAB6CBF-9E1E-4794-BC58-7A110C53D773}">
      <dgm:prSet/>
      <dgm:spPr/>
      <dgm:t>
        <a:bodyPr/>
        <a:lstStyle/>
        <a:p>
          <a:endParaRPr lang="en-GB" sz="1600"/>
        </a:p>
      </dgm:t>
    </dgm:pt>
    <dgm:pt modelId="{61A5B6EE-7CEF-4176-8CB0-CBDBA7C49D8E}" type="sibTrans" cxnId="{8CAB6CBF-9E1E-4794-BC58-7A110C53D773}">
      <dgm:prSet/>
      <dgm:spPr/>
      <dgm:t>
        <a:bodyPr/>
        <a:lstStyle/>
        <a:p>
          <a:endParaRPr lang="en-GB" sz="1600"/>
        </a:p>
      </dgm:t>
    </dgm:pt>
    <dgm:pt modelId="{47627FD0-159C-4C39-B45D-483E35004AC9}">
      <dgm:prSet phldrT="[Text]" custT="1"/>
      <dgm:spPr/>
      <dgm:t>
        <a:bodyPr/>
        <a:lstStyle/>
        <a:p>
          <a:r>
            <a:rPr lang="en-US" sz="1600" dirty="0"/>
            <a:t>Multiple combination of these audiences</a:t>
          </a:r>
          <a:endParaRPr lang="en-GB" sz="1600" dirty="0"/>
        </a:p>
      </dgm:t>
    </dgm:pt>
    <dgm:pt modelId="{1E021370-F53D-4681-9850-B073E7C62BA5}" type="parTrans" cxnId="{4CF93429-613E-4AE9-8096-ABF6DBED64B9}">
      <dgm:prSet/>
      <dgm:spPr/>
      <dgm:t>
        <a:bodyPr/>
        <a:lstStyle/>
        <a:p>
          <a:endParaRPr lang="en-GB" sz="1600"/>
        </a:p>
      </dgm:t>
    </dgm:pt>
    <dgm:pt modelId="{FAC27AC6-A97F-42E3-A13E-E2CA782F341D}" type="sibTrans" cxnId="{4CF93429-613E-4AE9-8096-ABF6DBED64B9}">
      <dgm:prSet/>
      <dgm:spPr/>
      <dgm:t>
        <a:bodyPr/>
        <a:lstStyle/>
        <a:p>
          <a:endParaRPr lang="en-GB" sz="1600"/>
        </a:p>
      </dgm:t>
    </dgm:pt>
    <dgm:pt modelId="{7AA6BBF7-0AAD-4264-ACD6-778D5143937A}">
      <dgm:prSet phldrT="[Text]" custT="1"/>
      <dgm:spPr/>
      <dgm:t>
        <a:bodyPr/>
        <a:lstStyle/>
        <a:p>
          <a:endParaRPr lang="en-GB" sz="1600" dirty="0"/>
        </a:p>
      </dgm:t>
    </dgm:pt>
    <dgm:pt modelId="{678866B8-65CC-4A87-9232-A7A9B98E71B3}" type="parTrans" cxnId="{3D841359-8422-4096-9141-A451C9303C35}">
      <dgm:prSet/>
      <dgm:spPr/>
      <dgm:t>
        <a:bodyPr/>
        <a:lstStyle/>
        <a:p>
          <a:endParaRPr lang="en-GB"/>
        </a:p>
      </dgm:t>
    </dgm:pt>
    <dgm:pt modelId="{0FA25D32-2E5E-448D-8361-9DFE976AC4C6}" type="sibTrans" cxnId="{3D841359-8422-4096-9141-A451C9303C35}">
      <dgm:prSet/>
      <dgm:spPr/>
      <dgm:t>
        <a:bodyPr/>
        <a:lstStyle/>
        <a:p>
          <a:endParaRPr lang="en-GB"/>
        </a:p>
      </dgm:t>
    </dgm:pt>
    <dgm:pt modelId="{66086524-A303-4B14-9776-592B54632E25}" type="pres">
      <dgm:prSet presAssocID="{C490DB37-2DD7-4BF0-9E80-34C253299348}" presName="linear" presStyleCnt="0">
        <dgm:presLayoutVars>
          <dgm:animLvl val="lvl"/>
          <dgm:resizeHandles val="exact"/>
        </dgm:presLayoutVars>
      </dgm:prSet>
      <dgm:spPr/>
    </dgm:pt>
    <dgm:pt modelId="{FC76D9BC-4623-40F0-B034-58E0394C0232}" type="pres">
      <dgm:prSet presAssocID="{091DC797-89B4-478C-9313-750584F64C75}" presName="parentText" presStyleLbl="node1" presStyleIdx="0" presStyleCnt="1" custScaleY="44469">
        <dgm:presLayoutVars>
          <dgm:chMax val="0"/>
          <dgm:bulletEnabled val="1"/>
        </dgm:presLayoutVars>
      </dgm:prSet>
      <dgm:spPr/>
    </dgm:pt>
    <dgm:pt modelId="{C006454D-DDA7-424F-962D-174A0AF4B0E6}" type="pres">
      <dgm:prSet presAssocID="{091DC797-89B4-478C-9313-750584F64C75}" presName="childText" presStyleLbl="revTx" presStyleIdx="0" presStyleCnt="1">
        <dgm:presLayoutVars>
          <dgm:bulletEnabled val="1"/>
        </dgm:presLayoutVars>
      </dgm:prSet>
      <dgm:spPr/>
    </dgm:pt>
  </dgm:ptLst>
  <dgm:cxnLst>
    <dgm:cxn modelId="{CF2C5F0D-65CA-495B-B7F1-395F23F3E4F5}" srcId="{091DC797-89B4-478C-9313-750584F64C75}" destId="{B17DFECB-9E09-4ED9-857E-1F45D81B515D}" srcOrd="1" destOrd="0" parTransId="{3B36BDC4-A2B2-48F0-9771-0323F2E34AAE}" sibTransId="{37AD062C-16E8-40B9-A1EE-56053628C21B}"/>
    <dgm:cxn modelId="{18A42011-749B-423A-9089-12A0EE3FD125}" type="presOf" srcId="{B17DFECB-9E09-4ED9-857E-1F45D81B515D}" destId="{C006454D-DDA7-424F-962D-174A0AF4B0E6}" srcOrd="0" destOrd="1" presId="urn:microsoft.com/office/officeart/2005/8/layout/vList2"/>
    <dgm:cxn modelId="{4CF93429-613E-4AE9-8096-ABF6DBED64B9}" srcId="{091DC797-89B4-478C-9313-750584F64C75}" destId="{47627FD0-159C-4C39-B45D-483E35004AC9}" srcOrd="4" destOrd="0" parTransId="{1E021370-F53D-4681-9850-B073E7C62BA5}" sibTransId="{FAC27AC6-A97F-42E3-A13E-E2CA782F341D}"/>
    <dgm:cxn modelId="{8391EA71-9B47-4DC5-86C2-A764876A7DA8}" type="presOf" srcId="{47627FD0-159C-4C39-B45D-483E35004AC9}" destId="{C006454D-DDA7-424F-962D-174A0AF4B0E6}" srcOrd="0" destOrd="4" presId="urn:microsoft.com/office/officeart/2005/8/layout/vList2"/>
    <dgm:cxn modelId="{1C27A655-EF82-43D4-99F9-5AD12CE58F90}" srcId="{091DC797-89B4-478C-9313-750584F64C75}" destId="{360ED5D6-B5B4-495F-B473-3679B98A4B1E}" srcOrd="2" destOrd="0" parTransId="{EDD32873-6854-4CC9-86E1-2A851E9798CD}" sibTransId="{B821D774-7A6D-4653-BBAB-F12CE3C7D10C}"/>
    <dgm:cxn modelId="{3D841359-8422-4096-9141-A451C9303C35}" srcId="{091DC797-89B4-478C-9313-750584F64C75}" destId="{7AA6BBF7-0AAD-4264-ACD6-778D5143937A}" srcOrd="0" destOrd="0" parTransId="{678866B8-65CC-4A87-9232-A7A9B98E71B3}" sibTransId="{0FA25D32-2E5E-448D-8361-9DFE976AC4C6}"/>
    <dgm:cxn modelId="{196BFB7F-86C5-47C2-B615-C1E76D7FD219}" type="presOf" srcId="{C490DB37-2DD7-4BF0-9E80-34C253299348}" destId="{66086524-A303-4B14-9776-592B54632E25}" srcOrd="0" destOrd="0" presId="urn:microsoft.com/office/officeart/2005/8/layout/vList2"/>
    <dgm:cxn modelId="{9EB9A1BB-11FA-460A-9A1F-F5501F3825F2}" srcId="{C490DB37-2DD7-4BF0-9E80-34C253299348}" destId="{091DC797-89B4-478C-9313-750584F64C75}" srcOrd="0" destOrd="0" parTransId="{92AD5260-E6C8-4419-990A-35637E53A4CF}" sibTransId="{729CE0E1-53B3-486A-824E-4AC9A0B6E335}"/>
    <dgm:cxn modelId="{8CAB6CBF-9E1E-4794-BC58-7A110C53D773}" srcId="{091DC797-89B4-478C-9313-750584F64C75}" destId="{7CFD21DC-48C3-46D2-A969-E7067C6D11A7}" srcOrd="3" destOrd="0" parTransId="{F20DC135-BD35-407B-8372-C8B3F478932E}" sibTransId="{61A5B6EE-7CEF-4176-8CB0-CBDBA7C49D8E}"/>
    <dgm:cxn modelId="{7A4379C3-2CB8-4086-9C01-FD12BB3E853E}" type="presOf" srcId="{091DC797-89B4-478C-9313-750584F64C75}" destId="{FC76D9BC-4623-40F0-B034-58E0394C0232}" srcOrd="0" destOrd="0" presId="urn:microsoft.com/office/officeart/2005/8/layout/vList2"/>
    <dgm:cxn modelId="{BBC781DD-DB68-4A5D-8D30-8420DDDCE858}" type="presOf" srcId="{7AA6BBF7-0AAD-4264-ACD6-778D5143937A}" destId="{C006454D-DDA7-424F-962D-174A0AF4B0E6}" srcOrd="0" destOrd="0" presId="urn:microsoft.com/office/officeart/2005/8/layout/vList2"/>
    <dgm:cxn modelId="{7B3106E2-0CF3-42DF-B2DF-BE889B4AFEC2}" type="presOf" srcId="{7CFD21DC-48C3-46D2-A969-E7067C6D11A7}" destId="{C006454D-DDA7-424F-962D-174A0AF4B0E6}" srcOrd="0" destOrd="3" presId="urn:microsoft.com/office/officeart/2005/8/layout/vList2"/>
    <dgm:cxn modelId="{47117FF3-0561-4C47-9682-B2A53FD80000}" type="presOf" srcId="{360ED5D6-B5B4-495F-B473-3679B98A4B1E}" destId="{C006454D-DDA7-424F-962D-174A0AF4B0E6}" srcOrd="0" destOrd="2" presId="urn:microsoft.com/office/officeart/2005/8/layout/vList2"/>
    <dgm:cxn modelId="{8CA57BDC-A716-4A2E-BF59-CEA30C9CA03C}" type="presParOf" srcId="{66086524-A303-4B14-9776-592B54632E25}" destId="{FC76D9BC-4623-40F0-B034-58E0394C0232}" srcOrd="0" destOrd="0" presId="urn:microsoft.com/office/officeart/2005/8/layout/vList2"/>
    <dgm:cxn modelId="{AE679D3F-EBAD-4973-A4C5-4F55944D2524}" type="presParOf" srcId="{66086524-A303-4B14-9776-592B54632E25}" destId="{C006454D-DDA7-424F-962D-174A0AF4B0E6}"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DDF3686-8C27-42F4-BCD1-38F06DA39D5D}" type="doc">
      <dgm:prSet loTypeId="urn:microsoft.com/office/officeart/2005/8/layout/vList2" loCatId="list" qsTypeId="urn:microsoft.com/office/officeart/2005/8/quickstyle/simple4" qsCatId="simple" csTypeId="urn:microsoft.com/office/officeart/2005/8/colors/accent3_5" csCatId="accent3" phldr="1"/>
      <dgm:spPr/>
      <dgm:t>
        <a:bodyPr/>
        <a:lstStyle/>
        <a:p>
          <a:endParaRPr lang="en-GB"/>
        </a:p>
      </dgm:t>
    </dgm:pt>
    <dgm:pt modelId="{0AA0BECF-37FB-464B-B9B5-7F6EBCBFB77F}">
      <dgm:prSet phldrT="[Text]" custT="1"/>
      <dgm:spPr/>
      <dgm:t>
        <a:bodyPr/>
        <a:lstStyle/>
        <a:p>
          <a:r>
            <a:rPr lang="en-US" sz="1600" dirty="0">
              <a:solidFill>
                <a:schemeClr val="tx1"/>
              </a:solidFill>
            </a:rPr>
            <a:t>Emails are convenient</a:t>
          </a:r>
          <a:endParaRPr lang="en-GB" sz="1600" dirty="0">
            <a:solidFill>
              <a:schemeClr val="tx1"/>
            </a:solidFill>
          </a:endParaRPr>
        </a:p>
      </dgm:t>
    </dgm:pt>
    <dgm:pt modelId="{B3C9C8EF-1E06-40DE-A99A-715F42D35239}" type="parTrans" cxnId="{0CBC94D4-87F3-4404-9DBD-F064671132EB}">
      <dgm:prSet/>
      <dgm:spPr/>
      <dgm:t>
        <a:bodyPr/>
        <a:lstStyle/>
        <a:p>
          <a:endParaRPr lang="en-GB" sz="2000"/>
        </a:p>
      </dgm:t>
    </dgm:pt>
    <dgm:pt modelId="{33133623-AA59-4E23-A7F9-3C3EDDC5FF81}" type="sibTrans" cxnId="{0CBC94D4-87F3-4404-9DBD-F064671132EB}">
      <dgm:prSet/>
      <dgm:spPr/>
      <dgm:t>
        <a:bodyPr/>
        <a:lstStyle/>
        <a:p>
          <a:endParaRPr lang="en-GB" sz="2000"/>
        </a:p>
      </dgm:t>
    </dgm:pt>
    <dgm:pt modelId="{F90A2448-D5BE-43FE-A061-D5FBC13EB9A4}">
      <dgm:prSet phldrT="[Text]" custT="1"/>
      <dgm:spPr/>
      <dgm:t>
        <a:bodyPr/>
        <a:lstStyle/>
        <a:p>
          <a:r>
            <a:rPr lang="en-US" sz="1600" dirty="0">
              <a:solidFill>
                <a:schemeClr val="tx1"/>
              </a:solidFill>
            </a:rPr>
            <a:t>Time</a:t>
          </a:r>
          <a:endParaRPr lang="en-GB" sz="1600" dirty="0"/>
        </a:p>
      </dgm:t>
    </dgm:pt>
    <dgm:pt modelId="{894C07F5-C2F2-4B44-AA16-45B2A5BD3F61}" type="parTrans" cxnId="{6BCCA413-C2DD-4F5E-981C-071D35A5F7BD}">
      <dgm:prSet/>
      <dgm:spPr/>
      <dgm:t>
        <a:bodyPr/>
        <a:lstStyle/>
        <a:p>
          <a:endParaRPr lang="en-GB" sz="2000"/>
        </a:p>
      </dgm:t>
    </dgm:pt>
    <dgm:pt modelId="{B6237D4B-7B1C-4249-AD6A-C4D7C6A8C34C}" type="sibTrans" cxnId="{6BCCA413-C2DD-4F5E-981C-071D35A5F7BD}">
      <dgm:prSet/>
      <dgm:spPr/>
      <dgm:t>
        <a:bodyPr/>
        <a:lstStyle/>
        <a:p>
          <a:endParaRPr lang="en-GB" sz="2000"/>
        </a:p>
      </dgm:t>
    </dgm:pt>
    <dgm:pt modelId="{1DFDE560-69CD-4B99-B7D5-9BB5E6BBE7A9}">
      <dgm:prSet custT="1"/>
      <dgm:spPr/>
      <dgm:t>
        <a:bodyPr/>
        <a:lstStyle/>
        <a:p>
          <a:r>
            <a:rPr lang="en-US" sz="1600" dirty="0">
              <a:solidFill>
                <a:schemeClr val="tx1"/>
              </a:solidFill>
            </a:rPr>
            <a:t>Convenience</a:t>
          </a:r>
          <a:endParaRPr lang="en-GB" sz="1600" dirty="0">
            <a:solidFill>
              <a:schemeClr val="tx1"/>
            </a:solidFill>
          </a:endParaRPr>
        </a:p>
      </dgm:t>
    </dgm:pt>
    <dgm:pt modelId="{F5A1D5AF-2AFC-4B06-A0B7-E60EB7D9E366}" type="parTrans" cxnId="{ACFFB497-4AE3-444E-B196-C3848F82A158}">
      <dgm:prSet/>
      <dgm:spPr/>
      <dgm:t>
        <a:bodyPr/>
        <a:lstStyle/>
        <a:p>
          <a:endParaRPr lang="en-GB" sz="2000"/>
        </a:p>
      </dgm:t>
    </dgm:pt>
    <dgm:pt modelId="{F3B96374-260F-4D8B-B9C8-3B2B49CCB643}" type="sibTrans" cxnId="{ACFFB497-4AE3-444E-B196-C3848F82A158}">
      <dgm:prSet/>
      <dgm:spPr/>
      <dgm:t>
        <a:bodyPr/>
        <a:lstStyle/>
        <a:p>
          <a:endParaRPr lang="en-GB" sz="2000"/>
        </a:p>
      </dgm:t>
    </dgm:pt>
    <dgm:pt modelId="{12A28C1D-5462-43E4-A996-4C24AABA0087}">
      <dgm:prSet phldrT="[Text]" custT="1"/>
      <dgm:spPr/>
      <dgm:t>
        <a:bodyPr/>
        <a:lstStyle/>
        <a:p>
          <a:endParaRPr lang="en-GB" sz="1800" dirty="0"/>
        </a:p>
      </dgm:t>
    </dgm:pt>
    <dgm:pt modelId="{9953BCA7-5FE8-41BC-9586-F68C7F32ECD2}" type="parTrans" cxnId="{03D8687C-ADF3-49B7-97FF-9467853B62C4}">
      <dgm:prSet/>
      <dgm:spPr/>
      <dgm:t>
        <a:bodyPr/>
        <a:lstStyle/>
        <a:p>
          <a:endParaRPr lang="en-GB" sz="2000"/>
        </a:p>
      </dgm:t>
    </dgm:pt>
    <dgm:pt modelId="{B8EAEDA8-0864-4203-9F67-3001CD8E10D4}" type="sibTrans" cxnId="{03D8687C-ADF3-49B7-97FF-9467853B62C4}">
      <dgm:prSet/>
      <dgm:spPr/>
      <dgm:t>
        <a:bodyPr/>
        <a:lstStyle/>
        <a:p>
          <a:endParaRPr lang="en-GB" sz="2000"/>
        </a:p>
      </dgm:t>
    </dgm:pt>
    <dgm:pt modelId="{AF2BC839-3AF1-48CC-A6D6-AB1CC7827DC4}">
      <dgm:prSet custT="1"/>
      <dgm:spPr/>
      <dgm:t>
        <a:bodyPr/>
        <a:lstStyle/>
        <a:p>
          <a:r>
            <a:rPr lang="en-US" sz="1600" dirty="0">
              <a:solidFill>
                <a:schemeClr val="tx1"/>
              </a:solidFill>
            </a:rPr>
            <a:t>Cost</a:t>
          </a:r>
          <a:endParaRPr lang="en-GB" sz="1600" dirty="0">
            <a:solidFill>
              <a:schemeClr val="tx1"/>
            </a:solidFill>
          </a:endParaRPr>
        </a:p>
      </dgm:t>
    </dgm:pt>
    <dgm:pt modelId="{CC1BF5D4-EF00-4FAF-875F-3868B8BA6AD4}" type="parTrans" cxnId="{9A66EE90-B5F3-4076-8998-0D043CCF5B84}">
      <dgm:prSet/>
      <dgm:spPr/>
      <dgm:t>
        <a:bodyPr/>
        <a:lstStyle/>
        <a:p>
          <a:endParaRPr lang="en-GB" sz="2000"/>
        </a:p>
      </dgm:t>
    </dgm:pt>
    <dgm:pt modelId="{4BD722AB-BFA8-4508-BF40-F15C1C68953B}" type="sibTrans" cxnId="{9A66EE90-B5F3-4076-8998-0D043CCF5B84}">
      <dgm:prSet/>
      <dgm:spPr/>
      <dgm:t>
        <a:bodyPr/>
        <a:lstStyle/>
        <a:p>
          <a:endParaRPr lang="en-GB" sz="2000"/>
        </a:p>
      </dgm:t>
    </dgm:pt>
    <dgm:pt modelId="{C121440F-D1FC-42F1-97FA-ED580A899D1B}">
      <dgm:prSet custT="1"/>
      <dgm:spPr/>
      <dgm:t>
        <a:bodyPr/>
        <a:lstStyle/>
        <a:p>
          <a:r>
            <a:rPr lang="en-US" sz="1600" dirty="0">
              <a:solidFill>
                <a:schemeClr val="tx1"/>
              </a:solidFill>
            </a:rPr>
            <a:t>Documentation </a:t>
          </a:r>
          <a:endParaRPr lang="en-GB" sz="1600" dirty="0">
            <a:solidFill>
              <a:schemeClr val="tx1"/>
            </a:solidFill>
          </a:endParaRPr>
        </a:p>
      </dgm:t>
    </dgm:pt>
    <dgm:pt modelId="{AFE21866-9BC5-4CC7-9BA0-797257268EF3}" type="parTrans" cxnId="{B6E9BCC3-169B-49AB-8021-D7682FCCD0B3}">
      <dgm:prSet/>
      <dgm:spPr/>
      <dgm:t>
        <a:bodyPr/>
        <a:lstStyle/>
        <a:p>
          <a:endParaRPr lang="en-GB" sz="2000"/>
        </a:p>
      </dgm:t>
    </dgm:pt>
    <dgm:pt modelId="{AAD4AB97-0678-4FB2-802C-0249BCC65CBD}" type="sibTrans" cxnId="{B6E9BCC3-169B-49AB-8021-D7682FCCD0B3}">
      <dgm:prSet/>
      <dgm:spPr/>
      <dgm:t>
        <a:bodyPr/>
        <a:lstStyle/>
        <a:p>
          <a:endParaRPr lang="en-GB" sz="2000"/>
        </a:p>
      </dgm:t>
    </dgm:pt>
    <dgm:pt modelId="{1D8916D5-CCDF-4E82-8964-425FE3C90526}">
      <dgm:prSet custT="1"/>
      <dgm:spPr/>
      <dgm:t>
        <a:bodyPr/>
        <a:lstStyle/>
        <a:p>
          <a:r>
            <a:rPr lang="en-US" sz="1600" dirty="0">
              <a:solidFill>
                <a:schemeClr val="tx1"/>
              </a:solidFill>
            </a:rPr>
            <a:t>Internal/External</a:t>
          </a:r>
          <a:endParaRPr lang="en-GB" sz="1600" dirty="0">
            <a:solidFill>
              <a:schemeClr val="tx1"/>
            </a:solidFill>
          </a:endParaRPr>
        </a:p>
      </dgm:t>
    </dgm:pt>
    <dgm:pt modelId="{09E5E454-B948-4B67-8115-A2D2A59E21A5}" type="parTrans" cxnId="{118420C2-7144-4C91-9A9C-5ED73285B548}">
      <dgm:prSet/>
      <dgm:spPr/>
      <dgm:t>
        <a:bodyPr/>
        <a:lstStyle/>
        <a:p>
          <a:endParaRPr lang="en-GB" sz="2000"/>
        </a:p>
      </dgm:t>
    </dgm:pt>
    <dgm:pt modelId="{681C0DD4-5CB6-474E-A5C2-FF71812E34EC}" type="sibTrans" cxnId="{118420C2-7144-4C91-9A9C-5ED73285B548}">
      <dgm:prSet/>
      <dgm:spPr/>
      <dgm:t>
        <a:bodyPr/>
        <a:lstStyle/>
        <a:p>
          <a:endParaRPr lang="en-GB" sz="2000"/>
        </a:p>
      </dgm:t>
    </dgm:pt>
    <dgm:pt modelId="{96E0891A-001C-4EB8-B3C1-40A1F432632D}" type="pres">
      <dgm:prSet presAssocID="{8DDF3686-8C27-42F4-BCD1-38F06DA39D5D}" presName="linear" presStyleCnt="0">
        <dgm:presLayoutVars>
          <dgm:animLvl val="lvl"/>
          <dgm:resizeHandles val="exact"/>
        </dgm:presLayoutVars>
      </dgm:prSet>
      <dgm:spPr/>
    </dgm:pt>
    <dgm:pt modelId="{920BF388-BC73-467C-957B-13E132324AA0}" type="pres">
      <dgm:prSet presAssocID="{0AA0BECF-37FB-464B-B9B5-7F6EBCBFB77F}" presName="parentText" presStyleLbl="node1" presStyleIdx="0" presStyleCnt="1" custScaleY="41591" custLinFactNeighborX="794" custLinFactNeighborY="3643">
        <dgm:presLayoutVars>
          <dgm:chMax val="0"/>
          <dgm:bulletEnabled val="1"/>
        </dgm:presLayoutVars>
      </dgm:prSet>
      <dgm:spPr/>
    </dgm:pt>
    <dgm:pt modelId="{414C79C9-56F3-4CEC-B850-A8790BE32541}" type="pres">
      <dgm:prSet presAssocID="{0AA0BECF-37FB-464B-B9B5-7F6EBCBFB77F}" presName="childText" presStyleLbl="revTx" presStyleIdx="0" presStyleCnt="1" custLinFactNeighborY="2308">
        <dgm:presLayoutVars>
          <dgm:bulletEnabled val="1"/>
        </dgm:presLayoutVars>
      </dgm:prSet>
      <dgm:spPr/>
    </dgm:pt>
  </dgm:ptLst>
  <dgm:cxnLst>
    <dgm:cxn modelId="{6BCCA413-C2DD-4F5E-981C-071D35A5F7BD}" srcId="{0AA0BECF-37FB-464B-B9B5-7F6EBCBFB77F}" destId="{F90A2448-D5BE-43FE-A061-D5FBC13EB9A4}" srcOrd="1" destOrd="0" parTransId="{894C07F5-C2F2-4B44-AA16-45B2A5BD3F61}" sibTransId="{B6237D4B-7B1C-4249-AD6A-C4D7C6A8C34C}"/>
    <dgm:cxn modelId="{7CB0461F-1E66-4BC0-B7E8-DC24BEF0B991}" type="presOf" srcId="{1D8916D5-CCDF-4E82-8964-425FE3C90526}" destId="{414C79C9-56F3-4CEC-B850-A8790BE32541}" srcOrd="0" destOrd="3" presId="urn:microsoft.com/office/officeart/2005/8/layout/vList2"/>
    <dgm:cxn modelId="{0424E869-00FB-4893-9002-B89A7D4C2840}" type="presOf" srcId="{AF2BC839-3AF1-48CC-A6D6-AB1CC7827DC4}" destId="{414C79C9-56F3-4CEC-B850-A8790BE32541}" srcOrd="0" destOrd="4" presId="urn:microsoft.com/office/officeart/2005/8/layout/vList2"/>
    <dgm:cxn modelId="{03D8687C-ADF3-49B7-97FF-9467853B62C4}" srcId="{0AA0BECF-37FB-464B-B9B5-7F6EBCBFB77F}" destId="{12A28C1D-5462-43E4-A996-4C24AABA0087}" srcOrd="0" destOrd="0" parTransId="{9953BCA7-5FE8-41BC-9586-F68C7F32ECD2}" sibTransId="{B8EAEDA8-0864-4203-9F67-3001CD8E10D4}"/>
    <dgm:cxn modelId="{9A66EE90-B5F3-4076-8998-0D043CCF5B84}" srcId="{0AA0BECF-37FB-464B-B9B5-7F6EBCBFB77F}" destId="{AF2BC839-3AF1-48CC-A6D6-AB1CC7827DC4}" srcOrd="4" destOrd="0" parTransId="{CC1BF5D4-EF00-4FAF-875F-3868B8BA6AD4}" sibTransId="{4BD722AB-BFA8-4508-BF40-F15C1C68953B}"/>
    <dgm:cxn modelId="{ACFFB497-4AE3-444E-B196-C3848F82A158}" srcId="{0AA0BECF-37FB-464B-B9B5-7F6EBCBFB77F}" destId="{1DFDE560-69CD-4B99-B7D5-9BB5E6BBE7A9}" srcOrd="2" destOrd="0" parTransId="{F5A1D5AF-2AFC-4B06-A0B7-E60EB7D9E366}" sibTransId="{F3B96374-260F-4D8B-B9C8-3B2B49CCB643}"/>
    <dgm:cxn modelId="{118420C2-7144-4C91-9A9C-5ED73285B548}" srcId="{0AA0BECF-37FB-464B-B9B5-7F6EBCBFB77F}" destId="{1D8916D5-CCDF-4E82-8964-425FE3C90526}" srcOrd="3" destOrd="0" parTransId="{09E5E454-B948-4B67-8115-A2D2A59E21A5}" sibTransId="{681C0DD4-5CB6-474E-A5C2-FF71812E34EC}"/>
    <dgm:cxn modelId="{B6E9BCC3-169B-49AB-8021-D7682FCCD0B3}" srcId="{0AA0BECF-37FB-464B-B9B5-7F6EBCBFB77F}" destId="{C121440F-D1FC-42F1-97FA-ED580A899D1B}" srcOrd="5" destOrd="0" parTransId="{AFE21866-9BC5-4CC7-9BA0-797257268EF3}" sibTransId="{AAD4AB97-0678-4FB2-802C-0249BCC65CBD}"/>
    <dgm:cxn modelId="{CEDA5FC9-6312-4B76-8057-3FE509DED521}" type="presOf" srcId="{F90A2448-D5BE-43FE-A061-D5FBC13EB9A4}" destId="{414C79C9-56F3-4CEC-B850-A8790BE32541}" srcOrd="0" destOrd="1" presId="urn:microsoft.com/office/officeart/2005/8/layout/vList2"/>
    <dgm:cxn modelId="{77912ECF-3902-422A-A43D-9920A0BA7FE9}" type="presOf" srcId="{12A28C1D-5462-43E4-A996-4C24AABA0087}" destId="{414C79C9-56F3-4CEC-B850-A8790BE32541}" srcOrd="0" destOrd="0" presId="urn:microsoft.com/office/officeart/2005/8/layout/vList2"/>
    <dgm:cxn modelId="{0CBC94D4-87F3-4404-9DBD-F064671132EB}" srcId="{8DDF3686-8C27-42F4-BCD1-38F06DA39D5D}" destId="{0AA0BECF-37FB-464B-B9B5-7F6EBCBFB77F}" srcOrd="0" destOrd="0" parTransId="{B3C9C8EF-1E06-40DE-A99A-715F42D35239}" sibTransId="{33133623-AA59-4E23-A7F9-3C3EDDC5FF81}"/>
    <dgm:cxn modelId="{2A7641D5-B334-4CEF-9837-547A6AF4DBFD}" type="presOf" srcId="{8DDF3686-8C27-42F4-BCD1-38F06DA39D5D}" destId="{96E0891A-001C-4EB8-B3C1-40A1F432632D}" srcOrd="0" destOrd="0" presId="urn:microsoft.com/office/officeart/2005/8/layout/vList2"/>
    <dgm:cxn modelId="{8EF200DC-D4AF-4821-849A-DEE864B8CE49}" type="presOf" srcId="{1DFDE560-69CD-4B99-B7D5-9BB5E6BBE7A9}" destId="{414C79C9-56F3-4CEC-B850-A8790BE32541}" srcOrd="0" destOrd="2" presId="urn:microsoft.com/office/officeart/2005/8/layout/vList2"/>
    <dgm:cxn modelId="{817EE5DE-DD60-4341-9FF7-17D7B9FDC79B}" type="presOf" srcId="{0AA0BECF-37FB-464B-B9B5-7F6EBCBFB77F}" destId="{920BF388-BC73-467C-957B-13E132324AA0}" srcOrd="0" destOrd="0" presId="urn:microsoft.com/office/officeart/2005/8/layout/vList2"/>
    <dgm:cxn modelId="{C05F0DE6-7331-42DA-A88C-361D11F0B2A7}" type="presOf" srcId="{C121440F-D1FC-42F1-97FA-ED580A899D1B}" destId="{414C79C9-56F3-4CEC-B850-A8790BE32541}" srcOrd="0" destOrd="5" presId="urn:microsoft.com/office/officeart/2005/8/layout/vList2"/>
    <dgm:cxn modelId="{4DCC0142-62B7-4369-962F-11D4B3F1127B}" type="presParOf" srcId="{96E0891A-001C-4EB8-B3C1-40A1F432632D}" destId="{920BF388-BC73-467C-957B-13E132324AA0}" srcOrd="0" destOrd="0" presId="urn:microsoft.com/office/officeart/2005/8/layout/vList2"/>
    <dgm:cxn modelId="{16B0D0DD-7926-4CA9-8493-2A2BE78C7A3C}" type="presParOf" srcId="{96E0891A-001C-4EB8-B3C1-40A1F432632D}" destId="{414C79C9-56F3-4CEC-B850-A8790BE3254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DDF3686-8C27-42F4-BCD1-38F06DA39D5D}" type="doc">
      <dgm:prSet loTypeId="urn:microsoft.com/office/officeart/2005/8/layout/vList2" loCatId="list" qsTypeId="urn:microsoft.com/office/officeart/2005/8/quickstyle/simple4" qsCatId="simple" csTypeId="urn:microsoft.com/office/officeart/2005/8/colors/accent3_5" csCatId="accent3" phldr="1"/>
      <dgm:spPr/>
      <dgm:t>
        <a:bodyPr/>
        <a:lstStyle/>
        <a:p>
          <a:endParaRPr lang="en-GB"/>
        </a:p>
      </dgm:t>
    </dgm:pt>
    <dgm:pt modelId="{0AA0BECF-37FB-464B-B9B5-7F6EBCBFB77F}">
      <dgm:prSet phldrT="[Text]" custT="1"/>
      <dgm:spPr/>
      <dgm:t>
        <a:bodyPr/>
        <a:lstStyle/>
        <a:p>
          <a:r>
            <a:rPr lang="en-US" sz="1600" dirty="0">
              <a:solidFill>
                <a:schemeClr val="tx1"/>
              </a:solidFill>
            </a:rPr>
            <a:t>Essential components of Email</a:t>
          </a:r>
          <a:endParaRPr lang="en-GB" sz="1600" dirty="0">
            <a:solidFill>
              <a:schemeClr val="tx1"/>
            </a:solidFill>
          </a:endParaRPr>
        </a:p>
      </dgm:t>
    </dgm:pt>
    <dgm:pt modelId="{B3C9C8EF-1E06-40DE-A99A-715F42D35239}" type="parTrans" cxnId="{0CBC94D4-87F3-4404-9DBD-F064671132EB}">
      <dgm:prSet/>
      <dgm:spPr/>
      <dgm:t>
        <a:bodyPr/>
        <a:lstStyle/>
        <a:p>
          <a:endParaRPr lang="en-GB"/>
        </a:p>
      </dgm:t>
    </dgm:pt>
    <dgm:pt modelId="{33133623-AA59-4E23-A7F9-3C3EDDC5FF81}" type="sibTrans" cxnId="{0CBC94D4-87F3-4404-9DBD-F064671132EB}">
      <dgm:prSet/>
      <dgm:spPr/>
      <dgm:t>
        <a:bodyPr/>
        <a:lstStyle/>
        <a:p>
          <a:endParaRPr lang="en-GB"/>
        </a:p>
      </dgm:t>
    </dgm:pt>
    <dgm:pt modelId="{76997B5F-8EA4-49E5-91AD-8920D0CD6FDE}">
      <dgm:prSet phldrT="[Text]" custT="1"/>
      <dgm:spPr/>
      <dgm:t>
        <a:bodyPr/>
        <a:lstStyle/>
        <a:p>
          <a:r>
            <a:rPr lang="en-US" sz="1400" dirty="0">
              <a:solidFill>
                <a:schemeClr val="tx1"/>
              </a:solidFill>
            </a:rPr>
            <a:t>Recognize your Audience</a:t>
          </a:r>
          <a:endParaRPr lang="en-GB" sz="1400" dirty="0">
            <a:solidFill>
              <a:schemeClr val="tx1"/>
            </a:solidFill>
          </a:endParaRPr>
        </a:p>
      </dgm:t>
    </dgm:pt>
    <dgm:pt modelId="{D048C807-5618-42D6-B9CC-26FFAD111E43}" type="parTrans" cxnId="{7703C943-F845-4221-B7D0-3535E3034A19}">
      <dgm:prSet/>
      <dgm:spPr/>
      <dgm:t>
        <a:bodyPr/>
        <a:lstStyle/>
        <a:p>
          <a:endParaRPr lang="en-GB"/>
        </a:p>
      </dgm:t>
    </dgm:pt>
    <dgm:pt modelId="{F938D2C1-E24C-4163-A811-250589395DD4}" type="sibTrans" cxnId="{7703C943-F845-4221-B7D0-3535E3034A19}">
      <dgm:prSet/>
      <dgm:spPr/>
      <dgm:t>
        <a:bodyPr/>
        <a:lstStyle/>
        <a:p>
          <a:endParaRPr lang="en-GB"/>
        </a:p>
      </dgm:t>
    </dgm:pt>
    <dgm:pt modelId="{666A7A61-497E-4D9C-8626-13BFAE3CD04F}">
      <dgm:prSet phldrT="[Text]" custT="1"/>
      <dgm:spPr/>
      <dgm:t>
        <a:bodyPr/>
        <a:lstStyle/>
        <a:p>
          <a:r>
            <a:rPr lang="en-US" sz="1400" dirty="0">
              <a:solidFill>
                <a:schemeClr val="tx1"/>
              </a:solidFill>
            </a:rPr>
            <a:t>Provide and effective subject line</a:t>
          </a:r>
          <a:endParaRPr lang="en-GB" sz="1400" dirty="0">
            <a:solidFill>
              <a:schemeClr val="tx1"/>
            </a:solidFill>
          </a:endParaRPr>
        </a:p>
      </dgm:t>
    </dgm:pt>
    <dgm:pt modelId="{92E8B279-3BAA-4F43-902B-72D61C8E108A}" type="parTrans" cxnId="{DB015E64-0404-449B-8693-74EB289D8F9F}">
      <dgm:prSet/>
      <dgm:spPr/>
      <dgm:t>
        <a:bodyPr/>
        <a:lstStyle/>
        <a:p>
          <a:endParaRPr lang="en-GB"/>
        </a:p>
      </dgm:t>
    </dgm:pt>
    <dgm:pt modelId="{3954C753-9165-4AD1-A9E0-5436E7E47CC9}" type="sibTrans" cxnId="{DB015E64-0404-449B-8693-74EB289D8F9F}">
      <dgm:prSet/>
      <dgm:spPr/>
      <dgm:t>
        <a:bodyPr/>
        <a:lstStyle/>
        <a:p>
          <a:endParaRPr lang="en-GB"/>
        </a:p>
      </dgm:t>
    </dgm:pt>
    <dgm:pt modelId="{F90A2448-D5BE-43FE-A061-D5FBC13EB9A4}">
      <dgm:prSet phldrT="[Text]"/>
      <dgm:spPr/>
      <dgm:t>
        <a:bodyPr/>
        <a:lstStyle/>
        <a:p>
          <a:endParaRPr lang="en-GB" sz="1600" dirty="0"/>
        </a:p>
      </dgm:t>
    </dgm:pt>
    <dgm:pt modelId="{894C07F5-C2F2-4B44-AA16-45B2A5BD3F61}" type="parTrans" cxnId="{6BCCA413-C2DD-4F5E-981C-071D35A5F7BD}">
      <dgm:prSet/>
      <dgm:spPr/>
      <dgm:t>
        <a:bodyPr/>
        <a:lstStyle/>
        <a:p>
          <a:endParaRPr lang="en-GB"/>
        </a:p>
      </dgm:t>
    </dgm:pt>
    <dgm:pt modelId="{B6237D4B-7B1C-4249-AD6A-C4D7C6A8C34C}" type="sibTrans" cxnId="{6BCCA413-C2DD-4F5E-981C-071D35A5F7BD}">
      <dgm:prSet/>
      <dgm:spPr/>
      <dgm:t>
        <a:bodyPr/>
        <a:lstStyle/>
        <a:p>
          <a:endParaRPr lang="en-GB"/>
        </a:p>
      </dgm:t>
    </dgm:pt>
    <dgm:pt modelId="{72C6C3A1-7B25-4111-B490-0AD277A42A40}">
      <dgm:prSet phldrT="[Text]" custT="1"/>
      <dgm:spPr/>
      <dgm:t>
        <a:bodyPr/>
        <a:lstStyle/>
        <a:p>
          <a:r>
            <a:rPr lang="en-US" sz="1400" dirty="0">
              <a:solidFill>
                <a:schemeClr val="tx1"/>
              </a:solidFill>
            </a:rPr>
            <a:t>Keep your message brief</a:t>
          </a:r>
          <a:endParaRPr lang="en-GB" sz="1400" dirty="0">
            <a:solidFill>
              <a:schemeClr val="tx1"/>
            </a:solidFill>
          </a:endParaRPr>
        </a:p>
      </dgm:t>
    </dgm:pt>
    <dgm:pt modelId="{55F7446A-09F7-4479-87EB-5D6134D7AD8E}" type="parTrans" cxnId="{24EF072F-EAD9-48DE-BBD8-A2740FCC565A}">
      <dgm:prSet/>
      <dgm:spPr/>
      <dgm:t>
        <a:bodyPr/>
        <a:lstStyle/>
        <a:p>
          <a:endParaRPr lang="en-GB"/>
        </a:p>
      </dgm:t>
    </dgm:pt>
    <dgm:pt modelId="{DDD8BCF0-290F-472C-97C7-CCE8596238CF}" type="sibTrans" cxnId="{24EF072F-EAD9-48DE-BBD8-A2740FCC565A}">
      <dgm:prSet/>
      <dgm:spPr/>
      <dgm:t>
        <a:bodyPr/>
        <a:lstStyle/>
        <a:p>
          <a:endParaRPr lang="en-GB"/>
        </a:p>
      </dgm:t>
    </dgm:pt>
    <dgm:pt modelId="{758B6C2F-B61F-49E2-A3BD-4D3B63DD932F}">
      <dgm:prSet phldrT="[Text]" custT="1"/>
      <dgm:spPr/>
      <dgm:t>
        <a:bodyPr/>
        <a:lstStyle/>
        <a:p>
          <a:r>
            <a:rPr lang="en-US" sz="1400" dirty="0">
              <a:solidFill>
                <a:schemeClr val="tx1"/>
              </a:solidFill>
            </a:rPr>
            <a:t>Organize your email message </a:t>
          </a:r>
          <a:endParaRPr lang="en-GB" sz="1400" dirty="0">
            <a:solidFill>
              <a:schemeClr val="tx1"/>
            </a:solidFill>
          </a:endParaRPr>
        </a:p>
      </dgm:t>
    </dgm:pt>
    <dgm:pt modelId="{D07AFB5E-4CD0-4FE8-81DF-2B7C67E54944}" type="parTrans" cxnId="{47DD3A9A-1CB2-4F89-AC12-C5A282158203}">
      <dgm:prSet/>
      <dgm:spPr/>
      <dgm:t>
        <a:bodyPr/>
        <a:lstStyle/>
        <a:p>
          <a:endParaRPr lang="en-GB"/>
        </a:p>
      </dgm:t>
    </dgm:pt>
    <dgm:pt modelId="{90BD37C7-31E4-4E94-AF25-621658FEE1F5}" type="sibTrans" cxnId="{47DD3A9A-1CB2-4F89-AC12-C5A282158203}">
      <dgm:prSet/>
      <dgm:spPr/>
      <dgm:t>
        <a:bodyPr/>
        <a:lstStyle/>
        <a:p>
          <a:endParaRPr lang="en-GB"/>
        </a:p>
      </dgm:t>
    </dgm:pt>
    <dgm:pt modelId="{D91FB3A9-5F11-4308-8F75-7921C483936B}">
      <dgm:prSet phldrT="[Text]" custT="1"/>
      <dgm:spPr/>
      <dgm:t>
        <a:bodyPr/>
        <a:lstStyle/>
        <a:p>
          <a:r>
            <a:rPr lang="en-US" sz="1400" dirty="0">
              <a:solidFill>
                <a:schemeClr val="tx1"/>
              </a:solidFill>
            </a:rPr>
            <a:t>Use highlighting techniques sparingly</a:t>
          </a:r>
          <a:endParaRPr lang="en-GB" sz="1400" dirty="0">
            <a:solidFill>
              <a:schemeClr val="tx1"/>
            </a:solidFill>
          </a:endParaRPr>
        </a:p>
      </dgm:t>
    </dgm:pt>
    <dgm:pt modelId="{147E0A1F-8AFA-480B-9F26-9CF5635AB9F1}" type="parTrans" cxnId="{35D40C80-E77F-47CF-B6AA-FFC0078B32A2}">
      <dgm:prSet/>
      <dgm:spPr/>
      <dgm:t>
        <a:bodyPr/>
        <a:lstStyle/>
        <a:p>
          <a:endParaRPr lang="en-GB"/>
        </a:p>
      </dgm:t>
    </dgm:pt>
    <dgm:pt modelId="{80D02BF0-ED98-4857-BA17-ED3B01A05526}" type="sibTrans" cxnId="{35D40C80-E77F-47CF-B6AA-FFC0078B32A2}">
      <dgm:prSet/>
      <dgm:spPr/>
      <dgm:t>
        <a:bodyPr/>
        <a:lstStyle/>
        <a:p>
          <a:endParaRPr lang="en-GB"/>
        </a:p>
      </dgm:t>
    </dgm:pt>
    <dgm:pt modelId="{F342EF90-BEE0-4AE6-9A64-45BD8A216154}">
      <dgm:prSet phldrT="[Text]" custT="1"/>
      <dgm:spPr/>
      <dgm:t>
        <a:bodyPr/>
        <a:lstStyle/>
        <a:p>
          <a:r>
            <a:rPr lang="en-US" sz="1400" dirty="0">
              <a:solidFill>
                <a:schemeClr val="tx1"/>
              </a:solidFill>
            </a:rPr>
            <a:t>Be careful when sending attachments</a:t>
          </a:r>
          <a:endParaRPr lang="en-GB" sz="1400" dirty="0">
            <a:solidFill>
              <a:schemeClr val="tx1"/>
            </a:solidFill>
          </a:endParaRPr>
        </a:p>
      </dgm:t>
    </dgm:pt>
    <dgm:pt modelId="{B82A6CFC-472A-484D-A1E1-4576D04E36B4}" type="parTrans" cxnId="{83EAE6C9-F162-47FB-8850-F8D9BA1D0841}">
      <dgm:prSet/>
      <dgm:spPr/>
      <dgm:t>
        <a:bodyPr/>
        <a:lstStyle/>
        <a:p>
          <a:endParaRPr lang="en-GB"/>
        </a:p>
      </dgm:t>
    </dgm:pt>
    <dgm:pt modelId="{0045FC46-3C78-4A2B-9804-4FEA897FD44A}" type="sibTrans" cxnId="{83EAE6C9-F162-47FB-8850-F8D9BA1D0841}">
      <dgm:prSet/>
      <dgm:spPr/>
      <dgm:t>
        <a:bodyPr/>
        <a:lstStyle/>
        <a:p>
          <a:endParaRPr lang="en-GB"/>
        </a:p>
      </dgm:t>
    </dgm:pt>
    <dgm:pt modelId="{CD2AA3D4-1FF8-435F-88D3-E6AED6A119A4}">
      <dgm:prSet phldrT="[Text]" custT="1"/>
      <dgm:spPr/>
      <dgm:t>
        <a:bodyPr/>
        <a:lstStyle/>
        <a:p>
          <a:r>
            <a:rPr lang="en-US" sz="1400" dirty="0">
              <a:solidFill>
                <a:schemeClr val="tx1"/>
              </a:solidFill>
            </a:rPr>
            <a:t>Practice netiquette</a:t>
          </a:r>
          <a:endParaRPr lang="en-GB" sz="1400" dirty="0">
            <a:solidFill>
              <a:schemeClr val="tx1"/>
            </a:solidFill>
          </a:endParaRPr>
        </a:p>
      </dgm:t>
    </dgm:pt>
    <dgm:pt modelId="{B4BB7486-7F86-4812-8498-0ACFCBD3CE6D}" type="parTrans" cxnId="{6621B96A-20DB-4A81-8851-5F3DC020065A}">
      <dgm:prSet/>
      <dgm:spPr/>
      <dgm:t>
        <a:bodyPr/>
        <a:lstStyle/>
        <a:p>
          <a:endParaRPr lang="en-GB"/>
        </a:p>
      </dgm:t>
    </dgm:pt>
    <dgm:pt modelId="{CC0D0B09-74FE-4E75-881D-0556B720B622}" type="sibTrans" cxnId="{6621B96A-20DB-4A81-8851-5F3DC020065A}">
      <dgm:prSet/>
      <dgm:spPr/>
      <dgm:t>
        <a:bodyPr/>
        <a:lstStyle/>
        <a:p>
          <a:endParaRPr lang="en-GB"/>
        </a:p>
      </dgm:t>
    </dgm:pt>
    <dgm:pt modelId="{72B7C034-8B64-42DA-B62C-9C36247F1522}">
      <dgm:prSet phldrT="[Text]" custT="1"/>
      <dgm:spPr/>
      <dgm:t>
        <a:bodyPr/>
        <a:lstStyle/>
        <a:p>
          <a:r>
            <a:rPr lang="en-US" sz="1400" dirty="0">
              <a:solidFill>
                <a:schemeClr val="tx1"/>
              </a:solidFill>
            </a:rPr>
            <a:t>Identify yourself</a:t>
          </a:r>
          <a:endParaRPr lang="en-GB" sz="1400" dirty="0">
            <a:solidFill>
              <a:schemeClr val="tx1"/>
            </a:solidFill>
          </a:endParaRPr>
        </a:p>
      </dgm:t>
    </dgm:pt>
    <dgm:pt modelId="{6611E27F-620D-4404-A273-AD58EEABD302}" type="parTrans" cxnId="{64AEB16F-9910-44E8-9E9D-479EF374361D}">
      <dgm:prSet/>
      <dgm:spPr/>
      <dgm:t>
        <a:bodyPr/>
        <a:lstStyle/>
        <a:p>
          <a:endParaRPr lang="en-GB"/>
        </a:p>
      </dgm:t>
    </dgm:pt>
    <dgm:pt modelId="{D27538A3-3C8E-416A-803A-E70BF9188E79}" type="sibTrans" cxnId="{64AEB16F-9910-44E8-9E9D-479EF374361D}">
      <dgm:prSet/>
      <dgm:spPr/>
      <dgm:t>
        <a:bodyPr/>
        <a:lstStyle/>
        <a:p>
          <a:endParaRPr lang="en-GB"/>
        </a:p>
      </dgm:t>
    </dgm:pt>
    <dgm:pt modelId="{96E0891A-001C-4EB8-B3C1-40A1F432632D}" type="pres">
      <dgm:prSet presAssocID="{8DDF3686-8C27-42F4-BCD1-38F06DA39D5D}" presName="linear" presStyleCnt="0">
        <dgm:presLayoutVars>
          <dgm:animLvl val="lvl"/>
          <dgm:resizeHandles val="exact"/>
        </dgm:presLayoutVars>
      </dgm:prSet>
      <dgm:spPr/>
    </dgm:pt>
    <dgm:pt modelId="{920BF388-BC73-467C-957B-13E132324AA0}" type="pres">
      <dgm:prSet presAssocID="{0AA0BECF-37FB-464B-B9B5-7F6EBCBFB77F}" presName="parentText" presStyleLbl="node1" presStyleIdx="0" presStyleCnt="1">
        <dgm:presLayoutVars>
          <dgm:chMax val="0"/>
          <dgm:bulletEnabled val="1"/>
        </dgm:presLayoutVars>
      </dgm:prSet>
      <dgm:spPr/>
    </dgm:pt>
    <dgm:pt modelId="{414C79C9-56F3-4CEC-B850-A8790BE32541}" type="pres">
      <dgm:prSet presAssocID="{0AA0BECF-37FB-464B-B9B5-7F6EBCBFB77F}" presName="childText" presStyleLbl="revTx" presStyleIdx="0" presStyleCnt="1">
        <dgm:presLayoutVars>
          <dgm:bulletEnabled val="1"/>
        </dgm:presLayoutVars>
      </dgm:prSet>
      <dgm:spPr/>
    </dgm:pt>
  </dgm:ptLst>
  <dgm:cxnLst>
    <dgm:cxn modelId="{6BCCA413-C2DD-4F5E-981C-071D35A5F7BD}" srcId="{0AA0BECF-37FB-464B-B9B5-7F6EBCBFB77F}" destId="{F90A2448-D5BE-43FE-A061-D5FBC13EB9A4}" srcOrd="0" destOrd="0" parTransId="{894C07F5-C2F2-4B44-AA16-45B2A5BD3F61}" sibTransId="{B6237D4B-7B1C-4249-AD6A-C4D7C6A8C34C}"/>
    <dgm:cxn modelId="{916C4515-7AFA-4BD1-82CF-216C950CFE11}" type="presOf" srcId="{D91FB3A9-5F11-4308-8F75-7921C483936B}" destId="{414C79C9-56F3-4CEC-B850-A8790BE32541}" srcOrd="0" destOrd="6" presId="urn:microsoft.com/office/officeart/2005/8/layout/vList2"/>
    <dgm:cxn modelId="{24EF072F-EAD9-48DE-BBD8-A2740FCC565A}" srcId="{0AA0BECF-37FB-464B-B9B5-7F6EBCBFB77F}" destId="{72C6C3A1-7B25-4111-B490-0AD277A42A40}" srcOrd="4" destOrd="0" parTransId="{55F7446A-09F7-4479-87EB-5D6134D7AD8E}" sibTransId="{DDD8BCF0-290F-472C-97C7-CCE8596238CF}"/>
    <dgm:cxn modelId="{7703C943-F845-4221-B7D0-3535E3034A19}" srcId="{0AA0BECF-37FB-464B-B9B5-7F6EBCBFB77F}" destId="{76997B5F-8EA4-49E5-91AD-8920D0CD6FDE}" srcOrd="1" destOrd="0" parTransId="{D048C807-5618-42D6-B9CC-26FFAD111E43}" sibTransId="{F938D2C1-E24C-4163-A811-250589395DD4}"/>
    <dgm:cxn modelId="{DB015E64-0404-449B-8693-74EB289D8F9F}" srcId="{0AA0BECF-37FB-464B-B9B5-7F6EBCBFB77F}" destId="{666A7A61-497E-4D9C-8626-13BFAE3CD04F}" srcOrd="3" destOrd="0" parTransId="{92E8B279-3BAA-4F43-902B-72D61C8E108A}" sibTransId="{3954C753-9165-4AD1-A9E0-5436E7E47CC9}"/>
    <dgm:cxn modelId="{0F8F2565-9EB7-48DC-827E-E53D630B04A5}" type="presOf" srcId="{666A7A61-497E-4D9C-8626-13BFAE3CD04F}" destId="{414C79C9-56F3-4CEC-B850-A8790BE32541}" srcOrd="0" destOrd="3" presId="urn:microsoft.com/office/officeart/2005/8/layout/vList2"/>
    <dgm:cxn modelId="{6621B96A-20DB-4A81-8851-5F3DC020065A}" srcId="{0AA0BECF-37FB-464B-B9B5-7F6EBCBFB77F}" destId="{CD2AA3D4-1FF8-435F-88D3-E6AED6A119A4}" srcOrd="8" destOrd="0" parTransId="{B4BB7486-7F86-4812-8498-0ACFCBD3CE6D}" sibTransId="{CC0D0B09-74FE-4E75-881D-0556B720B622}"/>
    <dgm:cxn modelId="{64AEB16F-9910-44E8-9E9D-479EF374361D}" srcId="{0AA0BECF-37FB-464B-B9B5-7F6EBCBFB77F}" destId="{72B7C034-8B64-42DA-B62C-9C36247F1522}" srcOrd="2" destOrd="0" parTransId="{6611E27F-620D-4404-A273-AD58EEABD302}" sibTransId="{D27538A3-3C8E-416A-803A-E70BF9188E79}"/>
    <dgm:cxn modelId="{C8ECBF7D-2C39-4FE6-B22C-E34620CC5073}" type="presOf" srcId="{72B7C034-8B64-42DA-B62C-9C36247F1522}" destId="{414C79C9-56F3-4CEC-B850-A8790BE32541}" srcOrd="0" destOrd="2" presId="urn:microsoft.com/office/officeart/2005/8/layout/vList2"/>
    <dgm:cxn modelId="{35D40C80-E77F-47CF-B6AA-FFC0078B32A2}" srcId="{0AA0BECF-37FB-464B-B9B5-7F6EBCBFB77F}" destId="{D91FB3A9-5F11-4308-8F75-7921C483936B}" srcOrd="6" destOrd="0" parTransId="{147E0A1F-8AFA-480B-9F26-9CF5635AB9F1}" sibTransId="{80D02BF0-ED98-4857-BA17-ED3B01A05526}"/>
    <dgm:cxn modelId="{7BA1FF8B-E579-46EA-921B-2CA47549749E}" type="presOf" srcId="{F342EF90-BEE0-4AE6-9A64-45BD8A216154}" destId="{414C79C9-56F3-4CEC-B850-A8790BE32541}" srcOrd="0" destOrd="7" presId="urn:microsoft.com/office/officeart/2005/8/layout/vList2"/>
    <dgm:cxn modelId="{47DD3A9A-1CB2-4F89-AC12-C5A282158203}" srcId="{0AA0BECF-37FB-464B-B9B5-7F6EBCBFB77F}" destId="{758B6C2F-B61F-49E2-A3BD-4D3B63DD932F}" srcOrd="5" destOrd="0" parTransId="{D07AFB5E-4CD0-4FE8-81DF-2B7C67E54944}" sibTransId="{90BD37C7-31E4-4E94-AF25-621658FEE1F5}"/>
    <dgm:cxn modelId="{9D61E59D-7170-41A1-A575-A51F79674B76}" type="presOf" srcId="{72C6C3A1-7B25-4111-B490-0AD277A42A40}" destId="{414C79C9-56F3-4CEC-B850-A8790BE32541}" srcOrd="0" destOrd="4" presId="urn:microsoft.com/office/officeart/2005/8/layout/vList2"/>
    <dgm:cxn modelId="{54057EAB-659A-44AF-8655-C8382A3A4182}" type="presOf" srcId="{CD2AA3D4-1FF8-435F-88D3-E6AED6A119A4}" destId="{414C79C9-56F3-4CEC-B850-A8790BE32541}" srcOrd="0" destOrd="8" presId="urn:microsoft.com/office/officeart/2005/8/layout/vList2"/>
    <dgm:cxn modelId="{CEDA5FC9-6312-4B76-8057-3FE509DED521}" type="presOf" srcId="{F90A2448-D5BE-43FE-A061-D5FBC13EB9A4}" destId="{414C79C9-56F3-4CEC-B850-A8790BE32541}" srcOrd="0" destOrd="0" presId="urn:microsoft.com/office/officeart/2005/8/layout/vList2"/>
    <dgm:cxn modelId="{83EAE6C9-F162-47FB-8850-F8D9BA1D0841}" srcId="{0AA0BECF-37FB-464B-B9B5-7F6EBCBFB77F}" destId="{F342EF90-BEE0-4AE6-9A64-45BD8A216154}" srcOrd="7" destOrd="0" parTransId="{B82A6CFC-472A-484D-A1E1-4576D04E36B4}" sibTransId="{0045FC46-3C78-4A2B-9804-4FEA897FD44A}"/>
    <dgm:cxn modelId="{0CBC94D4-87F3-4404-9DBD-F064671132EB}" srcId="{8DDF3686-8C27-42F4-BCD1-38F06DA39D5D}" destId="{0AA0BECF-37FB-464B-B9B5-7F6EBCBFB77F}" srcOrd="0" destOrd="0" parTransId="{B3C9C8EF-1E06-40DE-A99A-715F42D35239}" sibTransId="{33133623-AA59-4E23-A7F9-3C3EDDC5FF81}"/>
    <dgm:cxn modelId="{2A7641D5-B334-4CEF-9837-547A6AF4DBFD}" type="presOf" srcId="{8DDF3686-8C27-42F4-BCD1-38F06DA39D5D}" destId="{96E0891A-001C-4EB8-B3C1-40A1F432632D}" srcOrd="0" destOrd="0" presId="urn:microsoft.com/office/officeart/2005/8/layout/vList2"/>
    <dgm:cxn modelId="{817EE5DE-DD60-4341-9FF7-17D7B9FDC79B}" type="presOf" srcId="{0AA0BECF-37FB-464B-B9B5-7F6EBCBFB77F}" destId="{920BF388-BC73-467C-957B-13E132324AA0}" srcOrd="0" destOrd="0" presId="urn:microsoft.com/office/officeart/2005/8/layout/vList2"/>
    <dgm:cxn modelId="{5F26F5E1-F76A-4E50-9978-0B1A3ED598E8}" type="presOf" srcId="{76997B5F-8EA4-49E5-91AD-8920D0CD6FDE}" destId="{414C79C9-56F3-4CEC-B850-A8790BE32541}" srcOrd="0" destOrd="1" presId="urn:microsoft.com/office/officeart/2005/8/layout/vList2"/>
    <dgm:cxn modelId="{2AE120EA-22A5-4A0C-87BC-1F1E2B90A5B7}" type="presOf" srcId="{758B6C2F-B61F-49E2-A3BD-4D3B63DD932F}" destId="{414C79C9-56F3-4CEC-B850-A8790BE32541}" srcOrd="0" destOrd="5" presId="urn:microsoft.com/office/officeart/2005/8/layout/vList2"/>
    <dgm:cxn modelId="{4DCC0142-62B7-4369-962F-11D4B3F1127B}" type="presParOf" srcId="{96E0891A-001C-4EB8-B3C1-40A1F432632D}" destId="{920BF388-BC73-467C-957B-13E132324AA0}" srcOrd="0" destOrd="0" presId="urn:microsoft.com/office/officeart/2005/8/layout/vList2"/>
    <dgm:cxn modelId="{16B0D0DD-7926-4CA9-8493-2A2BE78C7A3C}" type="presParOf" srcId="{96E0891A-001C-4EB8-B3C1-40A1F432632D}" destId="{414C79C9-56F3-4CEC-B850-A8790BE3254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A66753C-6443-4746-A00B-A2135E4E0741}" type="doc">
      <dgm:prSet loTypeId="urn:microsoft.com/office/officeart/2005/8/layout/vList2" loCatId="list" qsTypeId="urn:microsoft.com/office/officeart/2005/8/quickstyle/simple1" qsCatId="simple" csTypeId="urn:microsoft.com/office/officeart/2005/8/colors/accent3_3" csCatId="accent3" phldr="1"/>
      <dgm:spPr/>
      <dgm:t>
        <a:bodyPr/>
        <a:lstStyle/>
        <a:p>
          <a:endParaRPr lang="en-GB"/>
        </a:p>
      </dgm:t>
    </dgm:pt>
    <dgm:pt modelId="{4C2A1B1B-1022-4E4F-B341-50A448299ADA}">
      <dgm:prSet phldrT="[Text]" custT="1"/>
      <dgm:spPr/>
      <dgm:t>
        <a:bodyPr/>
        <a:lstStyle/>
        <a:p>
          <a:r>
            <a:rPr lang="en-US" sz="1600" dirty="0"/>
            <a:t>Some additional tips:</a:t>
          </a:r>
          <a:endParaRPr lang="en-GB" sz="1600" dirty="0"/>
        </a:p>
      </dgm:t>
    </dgm:pt>
    <dgm:pt modelId="{43041E1E-D877-428D-913F-3E740EBC96A6}" type="parTrans" cxnId="{BE4C5717-B0E8-4E33-A573-F85B4F36F455}">
      <dgm:prSet/>
      <dgm:spPr/>
      <dgm:t>
        <a:bodyPr/>
        <a:lstStyle/>
        <a:p>
          <a:endParaRPr lang="en-GB" sz="1600"/>
        </a:p>
      </dgm:t>
    </dgm:pt>
    <dgm:pt modelId="{3BBF2395-67C2-4EF1-97D6-723D6AD11E1C}" type="sibTrans" cxnId="{BE4C5717-B0E8-4E33-A573-F85B4F36F455}">
      <dgm:prSet/>
      <dgm:spPr/>
      <dgm:t>
        <a:bodyPr/>
        <a:lstStyle/>
        <a:p>
          <a:endParaRPr lang="en-GB" sz="1600"/>
        </a:p>
      </dgm:t>
    </dgm:pt>
    <dgm:pt modelId="{483A0942-63B1-4DED-97C6-55203F6C5420}">
      <dgm:prSet phldrT="[Text]" custT="1"/>
      <dgm:spPr/>
      <dgm:t>
        <a:bodyPr/>
        <a:lstStyle/>
        <a:p>
          <a:r>
            <a:rPr lang="en-US" sz="1600"/>
            <a:t>Start with information-bearing word(s)</a:t>
          </a:r>
          <a:endParaRPr lang="en-GB" sz="1600" dirty="0"/>
        </a:p>
      </dgm:t>
    </dgm:pt>
    <dgm:pt modelId="{4A07C435-3A5B-4118-9998-63E72E088F95}" type="parTrans" cxnId="{48DCCB9D-F9CE-49AB-A2EA-509A13584D4B}">
      <dgm:prSet/>
      <dgm:spPr/>
      <dgm:t>
        <a:bodyPr/>
        <a:lstStyle/>
        <a:p>
          <a:endParaRPr lang="en-GB" sz="1600"/>
        </a:p>
      </dgm:t>
    </dgm:pt>
    <dgm:pt modelId="{1062E09F-A438-4FE0-A7DB-EB1D38CA0A66}" type="sibTrans" cxnId="{48DCCB9D-F9CE-49AB-A2EA-509A13584D4B}">
      <dgm:prSet/>
      <dgm:spPr/>
      <dgm:t>
        <a:bodyPr/>
        <a:lstStyle/>
        <a:p>
          <a:endParaRPr lang="en-GB" sz="1600"/>
        </a:p>
      </dgm:t>
    </dgm:pt>
    <dgm:pt modelId="{4CF7B859-988A-4A05-847A-5ECF5CBBF451}">
      <dgm:prSet phldrT="[Text]" custT="1"/>
      <dgm:spPr/>
      <dgm:t>
        <a:bodyPr/>
        <a:lstStyle/>
        <a:p>
          <a:r>
            <a:rPr lang="en-US" sz="1600" dirty="0"/>
            <a:t>Keep it short and sweet</a:t>
          </a:r>
          <a:endParaRPr lang="en-GB" sz="1600" dirty="0"/>
        </a:p>
      </dgm:t>
    </dgm:pt>
    <dgm:pt modelId="{F21A9C9D-E83C-4179-A6B9-E588BE9F7DCD}" type="parTrans" cxnId="{664C7438-90F2-47B8-A26F-FBCBBA17AC62}">
      <dgm:prSet/>
      <dgm:spPr/>
      <dgm:t>
        <a:bodyPr/>
        <a:lstStyle/>
        <a:p>
          <a:endParaRPr lang="en-GB" sz="1600"/>
        </a:p>
      </dgm:t>
    </dgm:pt>
    <dgm:pt modelId="{49A89613-6E7D-4827-8F47-6679C822D452}" type="sibTrans" cxnId="{664C7438-90F2-47B8-A26F-FBCBBA17AC62}">
      <dgm:prSet/>
      <dgm:spPr/>
      <dgm:t>
        <a:bodyPr/>
        <a:lstStyle/>
        <a:p>
          <a:endParaRPr lang="en-GB" sz="1600"/>
        </a:p>
      </dgm:t>
    </dgm:pt>
    <dgm:pt modelId="{CF8BF980-86BE-42E5-BAE4-002B43F04FA5}">
      <dgm:prSet phldrT="[Text]" custT="1"/>
      <dgm:spPr/>
      <dgm:t>
        <a:bodyPr/>
        <a:lstStyle/>
        <a:p>
          <a:endParaRPr lang="en-GB" sz="1600" dirty="0"/>
        </a:p>
      </dgm:t>
    </dgm:pt>
    <dgm:pt modelId="{39A308F0-CD4A-4AAD-BF42-A9D2D6268932}" type="parTrans" cxnId="{F332ED6E-54CE-4E54-BC09-C3ED4400F8CC}">
      <dgm:prSet/>
      <dgm:spPr/>
      <dgm:t>
        <a:bodyPr/>
        <a:lstStyle/>
        <a:p>
          <a:endParaRPr lang="en-GB" sz="1600"/>
        </a:p>
      </dgm:t>
    </dgm:pt>
    <dgm:pt modelId="{C7C69BD6-AC1D-4E04-9586-F23016DB75AC}" type="sibTrans" cxnId="{F332ED6E-54CE-4E54-BC09-C3ED4400F8CC}">
      <dgm:prSet/>
      <dgm:spPr/>
      <dgm:t>
        <a:bodyPr/>
        <a:lstStyle/>
        <a:p>
          <a:endParaRPr lang="en-GB" sz="1600"/>
        </a:p>
      </dgm:t>
    </dgm:pt>
    <dgm:pt modelId="{47D693D8-2726-4F34-9948-4F569AE2BDD3}">
      <dgm:prSet phldrT="[Text]" custT="1"/>
      <dgm:spPr/>
      <dgm:t>
        <a:bodyPr/>
        <a:lstStyle/>
        <a:p>
          <a:r>
            <a:rPr lang="en-US" sz="1600" dirty="0"/>
            <a:t>State content</a:t>
          </a:r>
          <a:endParaRPr lang="en-GB" sz="1600" dirty="0"/>
        </a:p>
      </dgm:t>
    </dgm:pt>
    <dgm:pt modelId="{51F49B5B-1CEE-4330-A173-7DEB3BA112FD}" type="parTrans" cxnId="{94397A13-1EB5-496D-B0A2-7EA03B2EEEC7}">
      <dgm:prSet/>
      <dgm:spPr/>
      <dgm:t>
        <a:bodyPr/>
        <a:lstStyle/>
        <a:p>
          <a:endParaRPr lang="en-GB" sz="1600"/>
        </a:p>
      </dgm:t>
    </dgm:pt>
    <dgm:pt modelId="{3E70E631-AC92-46EF-AB8B-6B5DA1EE0D3F}" type="sibTrans" cxnId="{94397A13-1EB5-496D-B0A2-7EA03B2EEEC7}">
      <dgm:prSet/>
      <dgm:spPr/>
      <dgm:t>
        <a:bodyPr/>
        <a:lstStyle/>
        <a:p>
          <a:endParaRPr lang="en-GB" sz="1600"/>
        </a:p>
      </dgm:t>
    </dgm:pt>
    <dgm:pt modelId="{8E7251EE-DD79-4E69-938C-876C83028B08}">
      <dgm:prSet phldrT="[Text]" custT="1"/>
      <dgm:spPr/>
      <dgm:t>
        <a:bodyPr/>
        <a:lstStyle/>
        <a:p>
          <a:r>
            <a:rPr lang="en-US" sz="1600" dirty="0"/>
            <a:t>Summary of your message</a:t>
          </a:r>
          <a:endParaRPr lang="en-GB" sz="1600" dirty="0"/>
        </a:p>
      </dgm:t>
    </dgm:pt>
    <dgm:pt modelId="{058AB09E-B6F7-4CEF-800A-631192BE6FB3}" type="parTrans" cxnId="{336BB437-BAA9-4D3B-A858-8A8EC777DF36}">
      <dgm:prSet/>
      <dgm:spPr/>
      <dgm:t>
        <a:bodyPr/>
        <a:lstStyle/>
        <a:p>
          <a:endParaRPr lang="en-GB" sz="1600"/>
        </a:p>
      </dgm:t>
    </dgm:pt>
    <dgm:pt modelId="{713B7CE6-7815-4F97-AAEA-27062D7A029B}" type="sibTrans" cxnId="{336BB437-BAA9-4D3B-A858-8A8EC777DF36}">
      <dgm:prSet/>
      <dgm:spPr/>
      <dgm:t>
        <a:bodyPr/>
        <a:lstStyle/>
        <a:p>
          <a:endParaRPr lang="en-GB" sz="1600"/>
        </a:p>
      </dgm:t>
    </dgm:pt>
    <dgm:pt modelId="{5C068B44-CDF5-40D2-9284-2BAE84CBEC90}" type="pres">
      <dgm:prSet presAssocID="{FA66753C-6443-4746-A00B-A2135E4E0741}" presName="linear" presStyleCnt="0">
        <dgm:presLayoutVars>
          <dgm:animLvl val="lvl"/>
          <dgm:resizeHandles val="exact"/>
        </dgm:presLayoutVars>
      </dgm:prSet>
      <dgm:spPr/>
    </dgm:pt>
    <dgm:pt modelId="{963421A8-82B4-4AF1-8851-EEB289A75AEC}" type="pres">
      <dgm:prSet presAssocID="{4C2A1B1B-1022-4E4F-B341-50A448299ADA}" presName="parentText" presStyleLbl="node1" presStyleIdx="0" presStyleCnt="1" custScaleY="37696" custLinFactNeighborY="8845">
        <dgm:presLayoutVars>
          <dgm:chMax val="0"/>
          <dgm:bulletEnabled val="1"/>
        </dgm:presLayoutVars>
      </dgm:prSet>
      <dgm:spPr/>
    </dgm:pt>
    <dgm:pt modelId="{E6AA9337-2196-4E54-8757-D17B456825B9}" type="pres">
      <dgm:prSet presAssocID="{4C2A1B1B-1022-4E4F-B341-50A448299ADA}" presName="childText" presStyleLbl="revTx" presStyleIdx="0" presStyleCnt="1">
        <dgm:presLayoutVars>
          <dgm:bulletEnabled val="1"/>
        </dgm:presLayoutVars>
      </dgm:prSet>
      <dgm:spPr/>
    </dgm:pt>
  </dgm:ptLst>
  <dgm:cxnLst>
    <dgm:cxn modelId="{640EEE07-17C1-43E7-87D3-6C9A77405A53}" type="presOf" srcId="{CF8BF980-86BE-42E5-BAE4-002B43F04FA5}" destId="{E6AA9337-2196-4E54-8757-D17B456825B9}" srcOrd="0" destOrd="0" presId="urn:microsoft.com/office/officeart/2005/8/layout/vList2"/>
    <dgm:cxn modelId="{27943C13-68A6-4386-BD17-76F252BE0EE4}" type="presOf" srcId="{4CF7B859-988A-4A05-847A-5ECF5CBBF451}" destId="{E6AA9337-2196-4E54-8757-D17B456825B9}" srcOrd="0" destOrd="2" presId="urn:microsoft.com/office/officeart/2005/8/layout/vList2"/>
    <dgm:cxn modelId="{94397A13-1EB5-496D-B0A2-7EA03B2EEEC7}" srcId="{4C2A1B1B-1022-4E4F-B341-50A448299ADA}" destId="{47D693D8-2726-4F34-9948-4F569AE2BDD3}" srcOrd="3" destOrd="0" parTransId="{51F49B5B-1CEE-4330-A173-7DEB3BA112FD}" sibTransId="{3E70E631-AC92-46EF-AB8B-6B5DA1EE0D3F}"/>
    <dgm:cxn modelId="{BE4C5717-B0E8-4E33-A573-F85B4F36F455}" srcId="{FA66753C-6443-4746-A00B-A2135E4E0741}" destId="{4C2A1B1B-1022-4E4F-B341-50A448299ADA}" srcOrd="0" destOrd="0" parTransId="{43041E1E-D877-428D-913F-3E740EBC96A6}" sibTransId="{3BBF2395-67C2-4EF1-97D6-723D6AD11E1C}"/>
    <dgm:cxn modelId="{C4361F26-E642-4C0E-8A2C-7D46DCDF7994}" type="presOf" srcId="{8E7251EE-DD79-4E69-938C-876C83028B08}" destId="{E6AA9337-2196-4E54-8757-D17B456825B9}" srcOrd="0" destOrd="4" presId="urn:microsoft.com/office/officeart/2005/8/layout/vList2"/>
    <dgm:cxn modelId="{336BB437-BAA9-4D3B-A858-8A8EC777DF36}" srcId="{4C2A1B1B-1022-4E4F-B341-50A448299ADA}" destId="{8E7251EE-DD79-4E69-938C-876C83028B08}" srcOrd="4" destOrd="0" parTransId="{058AB09E-B6F7-4CEF-800A-631192BE6FB3}" sibTransId="{713B7CE6-7815-4F97-AAEA-27062D7A029B}"/>
    <dgm:cxn modelId="{664C7438-90F2-47B8-A26F-FBCBBA17AC62}" srcId="{4C2A1B1B-1022-4E4F-B341-50A448299ADA}" destId="{4CF7B859-988A-4A05-847A-5ECF5CBBF451}" srcOrd="2" destOrd="0" parTransId="{F21A9C9D-E83C-4179-A6B9-E588BE9F7DCD}" sibTransId="{49A89613-6E7D-4827-8F47-6679C822D452}"/>
    <dgm:cxn modelId="{72D1515E-BD77-4157-836F-9878F48A5F1B}" type="presOf" srcId="{4C2A1B1B-1022-4E4F-B341-50A448299ADA}" destId="{963421A8-82B4-4AF1-8851-EEB289A75AEC}" srcOrd="0" destOrd="0" presId="urn:microsoft.com/office/officeart/2005/8/layout/vList2"/>
    <dgm:cxn modelId="{F332ED6E-54CE-4E54-BC09-C3ED4400F8CC}" srcId="{4C2A1B1B-1022-4E4F-B341-50A448299ADA}" destId="{CF8BF980-86BE-42E5-BAE4-002B43F04FA5}" srcOrd="0" destOrd="0" parTransId="{39A308F0-CD4A-4AAD-BF42-A9D2D6268932}" sibTransId="{C7C69BD6-AC1D-4E04-9586-F23016DB75AC}"/>
    <dgm:cxn modelId="{7FF32C80-2059-4FA8-A975-59525D526701}" type="presOf" srcId="{47D693D8-2726-4F34-9948-4F569AE2BDD3}" destId="{E6AA9337-2196-4E54-8757-D17B456825B9}" srcOrd="0" destOrd="3" presId="urn:microsoft.com/office/officeart/2005/8/layout/vList2"/>
    <dgm:cxn modelId="{48DCCB9D-F9CE-49AB-A2EA-509A13584D4B}" srcId="{4C2A1B1B-1022-4E4F-B341-50A448299ADA}" destId="{483A0942-63B1-4DED-97C6-55203F6C5420}" srcOrd="1" destOrd="0" parTransId="{4A07C435-3A5B-4118-9998-63E72E088F95}" sibTransId="{1062E09F-A438-4FE0-A7DB-EB1D38CA0A66}"/>
    <dgm:cxn modelId="{F498F9A4-3A7F-4D8D-A744-98490A05F10D}" type="presOf" srcId="{FA66753C-6443-4746-A00B-A2135E4E0741}" destId="{5C068B44-CDF5-40D2-9284-2BAE84CBEC90}" srcOrd="0" destOrd="0" presId="urn:microsoft.com/office/officeart/2005/8/layout/vList2"/>
    <dgm:cxn modelId="{A9D16AA6-2CD0-4E50-8807-DEF26DDFC638}" type="presOf" srcId="{483A0942-63B1-4DED-97C6-55203F6C5420}" destId="{E6AA9337-2196-4E54-8757-D17B456825B9}" srcOrd="0" destOrd="1" presId="urn:microsoft.com/office/officeart/2005/8/layout/vList2"/>
    <dgm:cxn modelId="{19707A90-1254-4EB1-831D-EC3D647305E0}" type="presParOf" srcId="{5C068B44-CDF5-40D2-9284-2BAE84CBEC90}" destId="{963421A8-82B4-4AF1-8851-EEB289A75AEC}" srcOrd="0" destOrd="0" presId="urn:microsoft.com/office/officeart/2005/8/layout/vList2"/>
    <dgm:cxn modelId="{9294B997-5E71-4462-8FC9-B550FE94D063}" type="presParOf" srcId="{5C068B44-CDF5-40D2-9284-2BAE84CBEC90}" destId="{E6AA9337-2196-4E54-8757-D17B456825B9}"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B236B43-C55C-41A1-B4A9-03ADE601CC2C}" type="doc">
      <dgm:prSet loTypeId="urn:microsoft.com/office/officeart/2005/8/layout/list1" loCatId="list" qsTypeId="urn:microsoft.com/office/officeart/2005/8/quickstyle/simple1" qsCatId="simple" csTypeId="urn:microsoft.com/office/officeart/2005/8/colors/accent3_3" csCatId="accent3" phldr="1"/>
      <dgm:spPr/>
      <dgm:t>
        <a:bodyPr/>
        <a:lstStyle/>
        <a:p>
          <a:endParaRPr lang="en-GB"/>
        </a:p>
      </dgm:t>
    </dgm:pt>
    <dgm:pt modelId="{4C53EA44-A803-411B-8DF8-396A8D878231}">
      <dgm:prSet phldrT="[Text]"/>
      <dgm:spPr/>
      <dgm:t>
        <a:bodyPr/>
        <a:lstStyle/>
        <a:p>
          <a:r>
            <a:rPr lang="en-US" dirty="0"/>
            <a:t>Apply the top of the screen test</a:t>
          </a:r>
          <a:endParaRPr lang="en-GB" dirty="0"/>
        </a:p>
      </dgm:t>
    </dgm:pt>
    <dgm:pt modelId="{2238FF6B-B936-4E10-B02E-9C8354FDA1BA}" type="parTrans" cxnId="{F89B9967-6AD0-471B-804B-E1C55C5BFB63}">
      <dgm:prSet/>
      <dgm:spPr/>
      <dgm:t>
        <a:bodyPr/>
        <a:lstStyle/>
        <a:p>
          <a:endParaRPr lang="en-GB"/>
        </a:p>
      </dgm:t>
    </dgm:pt>
    <dgm:pt modelId="{927734B6-6C0D-4F5C-A19A-9B612B30D95B}" type="sibTrans" cxnId="{F89B9967-6AD0-471B-804B-E1C55C5BFB63}">
      <dgm:prSet/>
      <dgm:spPr/>
      <dgm:t>
        <a:bodyPr/>
        <a:lstStyle/>
        <a:p>
          <a:endParaRPr lang="en-GB"/>
        </a:p>
      </dgm:t>
    </dgm:pt>
    <dgm:pt modelId="{17316248-54EC-4443-8490-2F27894CE3FE}">
      <dgm:prSet phldrT="[Text]"/>
      <dgm:spPr/>
      <dgm:t>
        <a:bodyPr/>
        <a:lstStyle/>
        <a:p>
          <a:r>
            <a:rPr lang="en-US" dirty="0"/>
            <a:t>Limit your message to one screen  </a:t>
          </a:r>
          <a:endParaRPr lang="en-GB" dirty="0"/>
        </a:p>
      </dgm:t>
    </dgm:pt>
    <dgm:pt modelId="{237129AE-4884-48FA-93BF-51DC6A7599FD}" type="parTrans" cxnId="{B1FF9505-4D82-4C15-BFD5-ABF681341140}">
      <dgm:prSet/>
      <dgm:spPr/>
      <dgm:t>
        <a:bodyPr/>
        <a:lstStyle/>
        <a:p>
          <a:endParaRPr lang="en-GB"/>
        </a:p>
      </dgm:t>
    </dgm:pt>
    <dgm:pt modelId="{B201041F-29FA-4DA8-8408-1DBC98081464}" type="sibTrans" cxnId="{B1FF9505-4D82-4C15-BFD5-ABF681341140}">
      <dgm:prSet/>
      <dgm:spPr/>
      <dgm:t>
        <a:bodyPr/>
        <a:lstStyle/>
        <a:p>
          <a:endParaRPr lang="en-GB"/>
        </a:p>
      </dgm:t>
    </dgm:pt>
    <dgm:pt modelId="{41F85E25-55C2-4700-9979-2A8BF44904CE}" type="pres">
      <dgm:prSet presAssocID="{FB236B43-C55C-41A1-B4A9-03ADE601CC2C}" presName="linear" presStyleCnt="0">
        <dgm:presLayoutVars>
          <dgm:dir/>
          <dgm:animLvl val="lvl"/>
          <dgm:resizeHandles val="exact"/>
        </dgm:presLayoutVars>
      </dgm:prSet>
      <dgm:spPr/>
    </dgm:pt>
    <dgm:pt modelId="{EEB0759D-D165-4B9A-8164-795C8238CB7C}" type="pres">
      <dgm:prSet presAssocID="{4C53EA44-A803-411B-8DF8-396A8D878231}" presName="parentLin" presStyleCnt="0"/>
      <dgm:spPr/>
    </dgm:pt>
    <dgm:pt modelId="{FEFD9F16-6CC1-4A0C-8D07-90123467FD67}" type="pres">
      <dgm:prSet presAssocID="{4C53EA44-A803-411B-8DF8-396A8D878231}" presName="parentLeftMargin" presStyleLbl="node1" presStyleIdx="0" presStyleCnt="2"/>
      <dgm:spPr/>
    </dgm:pt>
    <dgm:pt modelId="{BBA3F23F-A99B-4563-A0FC-E1B766ADA25E}" type="pres">
      <dgm:prSet presAssocID="{4C53EA44-A803-411B-8DF8-396A8D878231}" presName="parentText" presStyleLbl="node1" presStyleIdx="0" presStyleCnt="2" custScaleY="100572" custLinFactNeighborY="8845">
        <dgm:presLayoutVars>
          <dgm:chMax val="0"/>
          <dgm:bulletEnabled val="1"/>
        </dgm:presLayoutVars>
      </dgm:prSet>
      <dgm:spPr/>
    </dgm:pt>
    <dgm:pt modelId="{9AFE409A-7804-4FAD-9533-E15D2A9DDA77}" type="pres">
      <dgm:prSet presAssocID="{4C53EA44-A803-411B-8DF8-396A8D878231}" presName="negativeSpace" presStyleCnt="0"/>
      <dgm:spPr/>
    </dgm:pt>
    <dgm:pt modelId="{3CB6A3CD-B93E-471E-BA0C-617916634D81}" type="pres">
      <dgm:prSet presAssocID="{4C53EA44-A803-411B-8DF8-396A8D878231}" presName="childText" presStyleLbl="conFgAcc1" presStyleIdx="0" presStyleCnt="2">
        <dgm:presLayoutVars>
          <dgm:bulletEnabled val="1"/>
        </dgm:presLayoutVars>
      </dgm:prSet>
      <dgm:spPr/>
    </dgm:pt>
    <dgm:pt modelId="{F29AE2F8-0D07-430D-BD8C-CA9289A6DE2A}" type="pres">
      <dgm:prSet presAssocID="{927734B6-6C0D-4F5C-A19A-9B612B30D95B}" presName="spaceBetweenRectangles" presStyleCnt="0"/>
      <dgm:spPr/>
    </dgm:pt>
    <dgm:pt modelId="{82433188-1A23-4AC1-90B8-65DE865CDF70}" type="pres">
      <dgm:prSet presAssocID="{17316248-54EC-4443-8490-2F27894CE3FE}" presName="parentLin" presStyleCnt="0"/>
      <dgm:spPr/>
    </dgm:pt>
    <dgm:pt modelId="{D1E9802E-DD86-4EF9-8964-6ACDE59F6C53}" type="pres">
      <dgm:prSet presAssocID="{17316248-54EC-4443-8490-2F27894CE3FE}" presName="parentLeftMargin" presStyleLbl="node1" presStyleIdx="0" presStyleCnt="2"/>
      <dgm:spPr/>
    </dgm:pt>
    <dgm:pt modelId="{9114450F-5E84-4AAC-A21F-984D42A65B75}" type="pres">
      <dgm:prSet presAssocID="{17316248-54EC-4443-8490-2F27894CE3FE}" presName="parentText" presStyleLbl="node1" presStyleIdx="1" presStyleCnt="2">
        <dgm:presLayoutVars>
          <dgm:chMax val="0"/>
          <dgm:bulletEnabled val="1"/>
        </dgm:presLayoutVars>
      </dgm:prSet>
      <dgm:spPr/>
    </dgm:pt>
    <dgm:pt modelId="{3DEE5769-CA95-47AE-8314-13B75A98B674}" type="pres">
      <dgm:prSet presAssocID="{17316248-54EC-4443-8490-2F27894CE3FE}" presName="negativeSpace" presStyleCnt="0"/>
      <dgm:spPr/>
    </dgm:pt>
    <dgm:pt modelId="{28CA0D14-B5B9-449C-8A18-83EB448A4718}" type="pres">
      <dgm:prSet presAssocID="{17316248-54EC-4443-8490-2F27894CE3FE}" presName="childText" presStyleLbl="conFgAcc1" presStyleIdx="1" presStyleCnt="2">
        <dgm:presLayoutVars>
          <dgm:bulletEnabled val="1"/>
        </dgm:presLayoutVars>
      </dgm:prSet>
      <dgm:spPr/>
    </dgm:pt>
  </dgm:ptLst>
  <dgm:cxnLst>
    <dgm:cxn modelId="{B1FF9505-4D82-4C15-BFD5-ABF681341140}" srcId="{FB236B43-C55C-41A1-B4A9-03ADE601CC2C}" destId="{17316248-54EC-4443-8490-2F27894CE3FE}" srcOrd="1" destOrd="0" parTransId="{237129AE-4884-48FA-93BF-51DC6A7599FD}" sibTransId="{B201041F-29FA-4DA8-8408-1DBC98081464}"/>
    <dgm:cxn modelId="{F4EC491A-2049-4E96-96D5-8EE21C634987}" type="presOf" srcId="{FB236B43-C55C-41A1-B4A9-03ADE601CC2C}" destId="{41F85E25-55C2-4700-9979-2A8BF44904CE}" srcOrd="0" destOrd="0" presId="urn:microsoft.com/office/officeart/2005/8/layout/list1"/>
    <dgm:cxn modelId="{7190FE30-CF7E-441C-9CCD-8E3740DA7095}" type="presOf" srcId="{4C53EA44-A803-411B-8DF8-396A8D878231}" destId="{FEFD9F16-6CC1-4A0C-8D07-90123467FD67}" srcOrd="0" destOrd="0" presId="urn:microsoft.com/office/officeart/2005/8/layout/list1"/>
    <dgm:cxn modelId="{AD5BF461-08FB-4868-BE53-6A20A9E474C0}" type="presOf" srcId="{17316248-54EC-4443-8490-2F27894CE3FE}" destId="{D1E9802E-DD86-4EF9-8964-6ACDE59F6C53}" srcOrd="0" destOrd="0" presId="urn:microsoft.com/office/officeart/2005/8/layout/list1"/>
    <dgm:cxn modelId="{F89B9967-6AD0-471B-804B-E1C55C5BFB63}" srcId="{FB236B43-C55C-41A1-B4A9-03ADE601CC2C}" destId="{4C53EA44-A803-411B-8DF8-396A8D878231}" srcOrd="0" destOrd="0" parTransId="{2238FF6B-B936-4E10-B02E-9C8354FDA1BA}" sibTransId="{927734B6-6C0D-4F5C-A19A-9B612B30D95B}"/>
    <dgm:cxn modelId="{F80036C2-16BA-4207-BB40-3597C4A83612}" type="presOf" srcId="{17316248-54EC-4443-8490-2F27894CE3FE}" destId="{9114450F-5E84-4AAC-A21F-984D42A65B75}" srcOrd="1" destOrd="0" presId="urn:microsoft.com/office/officeart/2005/8/layout/list1"/>
    <dgm:cxn modelId="{D7545ACE-2810-4892-A095-EB1CC82A86D7}" type="presOf" srcId="{4C53EA44-A803-411B-8DF8-396A8D878231}" destId="{BBA3F23F-A99B-4563-A0FC-E1B766ADA25E}" srcOrd="1" destOrd="0" presId="urn:microsoft.com/office/officeart/2005/8/layout/list1"/>
    <dgm:cxn modelId="{9A99AEBC-59CE-473A-8687-DAFE03A942C4}" type="presParOf" srcId="{41F85E25-55C2-4700-9979-2A8BF44904CE}" destId="{EEB0759D-D165-4B9A-8164-795C8238CB7C}" srcOrd="0" destOrd="0" presId="urn:microsoft.com/office/officeart/2005/8/layout/list1"/>
    <dgm:cxn modelId="{514E3CB7-181A-47F2-8A29-CA0B718C09A7}" type="presParOf" srcId="{EEB0759D-D165-4B9A-8164-795C8238CB7C}" destId="{FEFD9F16-6CC1-4A0C-8D07-90123467FD67}" srcOrd="0" destOrd="0" presId="urn:microsoft.com/office/officeart/2005/8/layout/list1"/>
    <dgm:cxn modelId="{5EA16541-8B82-4314-A4BE-C4F2F32A7917}" type="presParOf" srcId="{EEB0759D-D165-4B9A-8164-795C8238CB7C}" destId="{BBA3F23F-A99B-4563-A0FC-E1B766ADA25E}" srcOrd="1" destOrd="0" presId="urn:microsoft.com/office/officeart/2005/8/layout/list1"/>
    <dgm:cxn modelId="{C05AD4A0-6853-44E9-B82E-21FD84253188}" type="presParOf" srcId="{41F85E25-55C2-4700-9979-2A8BF44904CE}" destId="{9AFE409A-7804-4FAD-9533-E15D2A9DDA77}" srcOrd="1" destOrd="0" presId="urn:microsoft.com/office/officeart/2005/8/layout/list1"/>
    <dgm:cxn modelId="{A96A212B-D135-4809-8245-0AE6C4025838}" type="presParOf" srcId="{41F85E25-55C2-4700-9979-2A8BF44904CE}" destId="{3CB6A3CD-B93E-471E-BA0C-617916634D81}" srcOrd="2" destOrd="0" presId="urn:microsoft.com/office/officeart/2005/8/layout/list1"/>
    <dgm:cxn modelId="{104A1520-9034-4D8B-8E17-F7EF51FBAB57}" type="presParOf" srcId="{41F85E25-55C2-4700-9979-2A8BF44904CE}" destId="{F29AE2F8-0D07-430D-BD8C-CA9289A6DE2A}" srcOrd="3" destOrd="0" presId="urn:microsoft.com/office/officeart/2005/8/layout/list1"/>
    <dgm:cxn modelId="{79CDB5ED-1D9A-4AE6-AD4E-EF82A6CDDFF4}" type="presParOf" srcId="{41F85E25-55C2-4700-9979-2A8BF44904CE}" destId="{82433188-1A23-4AC1-90B8-65DE865CDF70}" srcOrd="4" destOrd="0" presId="urn:microsoft.com/office/officeart/2005/8/layout/list1"/>
    <dgm:cxn modelId="{245FCCBD-437A-4BEE-9A31-864E5F0EECCC}" type="presParOf" srcId="{82433188-1A23-4AC1-90B8-65DE865CDF70}" destId="{D1E9802E-DD86-4EF9-8964-6ACDE59F6C53}" srcOrd="0" destOrd="0" presId="urn:microsoft.com/office/officeart/2005/8/layout/list1"/>
    <dgm:cxn modelId="{B5EDC606-7B99-4194-9910-9649EB39AB60}" type="presParOf" srcId="{82433188-1A23-4AC1-90B8-65DE865CDF70}" destId="{9114450F-5E84-4AAC-A21F-984D42A65B75}" srcOrd="1" destOrd="0" presId="urn:microsoft.com/office/officeart/2005/8/layout/list1"/>
    <dgm:cxn modelId="{2509F96D-BEE9-43E9-954A-A4F5D9B3F0BA}" type="presParOf" srcId="{41F85E25-55C2-4700-9979-2A8BF44904CE}" destId="{3DEE5769-CA95-47AE-8314-13B75A98B674}" srcOrd="5" destOrd="0" presId="urn:microsoft.com/office/officeart/2005/8/layout/list1"/>
    <dgm:cxn modelId="{1800420E-87FC-431A-8E3E-D2D2B86586CA}" type="presParOf" srcId="{41F85E25-55C2-4700-9979-2A8BF44904CE}" destId="{28CA0D14-B5B9-449C-8A18-83EB448A471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B236B43-C55C-41A1-B4A9-03ADE601CC2C}" type="doc">
      <dgm:prSet loTypeId="urn:microsoft.com/office/officeart/2005/8/layout/list1" loCatId="list" qsTypeId="urn:microsoft.com/office/officeart/2005/8/quickstyle/simple1" qsCatId="simple" csTypeId="urn:microsoft.com/office/officeart/2005/8/colors/accent3_1" csCatId="accent3" phldr="1"/>
      <dgm:spPr/>
      <dgm:t>
        <a:bodyPr/>
        <a:lstStyle/>
        <a:p>
          <a:endParaRPr lang="en-GB"/>
        </a:p>
      </dgm:t>
    </dgm:pt>
    <dgm:pt modelId="{4C53EA44-A803-411B-8DF8-396A8D878231}">
      <dgm:prSet phldrT="[Text]" custT="1"/>
      <dgm:spPr/>
      <dgm:t>
        <a:bodyPr/>
        <a:lstStyle/>
        <a:p>
          <a:r>
            <a:rPr lang="en-US" sz="1400" dirty="0"/>
            <a:t>Introductory sentences to share what you are writing about </a:t>
          </a:r>
          <a:endParaRPr lang="en-GB" sz="1400" dirty="0"/>
        </a:p>
      </dgm:t>
    </dgm:pt>
    <dgm:pt modelId="{2238FF6B-B936-4E10-B02E-9C8354FDA1BA}" type="parTrans" cxnId="{F89B9967-6AD0-471B-804B-E1C55C5BFB63}">
      <dgm:prSet/>
      <dgm:spPr/>
      <dgm:t>
        <a:bodyPr/>
        <a:lstStyle/>
        <a:p>
          <a:endParaRPr lang="en-GB" sz="1400"/>
        </a:p>
      </dgm:t>
    </dgm:pt>
    <dgm:pt modelId="{927734B6-6C0D-4F5C-A19A-9B612B30D95B}" type="sibTrans" cxnId="{F89B9967-6AD0-471B-804B-E1C55C5BFB63}">
      <dgm:prSet/>
      <dgm:spPr/>
      <dgm:t>
        <a:bodyPr/>
        <a:lstStyle/>
        <a:p>
          <a:endParaRPr lang="en-GB" sz="1400"/>
        </a:p>
      </dgm:t>
    </dgm:pt>
    <dgm:pt modelId="{17316248-54EC-4443-8490-2F27894CE3FE}">
      <dgm:prSet phldrT="[Text]" custT="1"/>
      <dgm:spPr/>
      <dgm:t>
        <a:bodyPr/>
        <a:lstStyle/>
        <a:p>
          <a:r>
            <a:rPr lang="en-US" sz="1400" dirty="0"/>
            <a:t>Clarify</a:t>
          </a:r>
          <a:r>
            <a:rPr lang="en-US" sz="1400" baseline="0" dirty="0"/>
            <a:t> your points thoroughly in discussion</a:t>
          </a:r>
        </a:p>
      </dgm:t>
    </dgm:pt>
    <dgm:pt modelId="{237129AE-4884-48FA-93BF-51DC6A7599FD}" type="parTrans" cxnId="{B1FF9505-4D82-4C15-BFD5-ABF681341140}">
      <dgm:prSet/>
      <dgm:spPr/>
      <dgm:t>
        <a:bodyPr/>
        <a:lstStyle/>
        <a:p>
          <a:endParaRPr lang="en-GB" sz="1400"/>
        </a:p>
      </dgm:t>
    </dgm:pt>
    <dgm:pt modelId="{B201041F-29FA-4DA8-8408-1DBC98081464}" type="sibTrans" cxnId="{B1FF9505-4D82-4C15-BFD5-ABF681341140}">
      <dgm:prSet/>
      <dgm:spPr/>
      <dgm:t>
        <a:bodyPr/>
        <a:lstStyle/>
        <a:p>
          <a:endParaRPr lang="en-GB" sz="1400"/>
        </a:p>
      </dgm:t>
    </dgm:pt>
    <dgm:pt modelId="{B177F81C-7EED-4BE6-A7AB-2585EFA8DDB0}">
      <dgm:prSet phldrT="[Text]" custT="1"/>
      <dgm:spPr/>
      <dgm:t>
        <a:bodyPr/>
        <a:lstStyle/>
        <a:p>
          <a:r>
            <a:rPr lang="en-US" sz="1400" baseline="0" dirty="0"/>
            <a:t>Inform the reader when a follow-up is required (dated)</a:t>
          </a:r>
        </a:p>
      </dgm:t>
    </dgm:pt>
    <dgm:pt modelId="{69431BC8-C774-4A6A-B4BA-AD9DFDF10BCB}" type="parTrans" cxnId="{12321A82-1BC2-45BC-B994-B45BD5D65435}">
      <dgm:prSet/>
      <dgm:spPr/>
      <dgm:t>
        <a:bodyPr/>
        <a:lstStyle/>
        <a:p>
          <a:endParaRPr lang="en-GB" sz="1400"/>
        </a:p>
      </dgm:t>
    </dgm:pt>
    <dgm:pt modelId="{0F86431F-CEA4-40BD-8861-95B6836C11CE}" type="sibTrans" cxnId="{12321A82-1BC2-45BC-B994-B45BD5D65435}">
      <dgm:prSet/>
      <dgm:spPr/>
      <dgm:t>
        <a:bodyPr/>
        <a:lstStyle/>
        <a:p>
          <a:endParaRPr lang="en-GB" sz="1400"/>
        </a:p>
      </dgm:t>
    </dgm:pt>
    <dgm:pt modelId="{41F85E25-55C2-4700-9979-2A8BF44904CE}" type="pres">
      <dgm:prSet presAssocID="{FB236B43-C55C-41A1-B4A9-03ADE601CC2C}" presName="linear" presStyleCnt="0">
        <dgm:presLayoutVars>
          <dgm:dir/>
          <dgm:animLvl val="lvl"/>
          <dgm:resizeHandles val="exact"/>
        </dgm:presLayoutVars>
      </dgm:prSet>
      <dgm:spPr/>
    </dgm:pt>
    <dgm:pt modelId="{EEB0759D-D165-4B9A-8164-795C8238CB7C}" type="pres">
      <dgm:prSet presAssocID="{4C53EA44-A803-411B-8DF8-396A8D878231}" presName="parentLin" presStyleCnt="0"/>
      <dgm:spPr/>
    </dgm:pt>
    <dgm:pt modelId="{FEFD9F16-6CC1-4A0C-8D07-90123467FD67}" type="pres">
      <dgm:prSet presAssocID="{4C53EA44-A803-411B-8DF8-396A8D878231}" presName="parentLeftMargin" presStyleLbl="node1" presStyleIdx="0" presStyleCnt="3"/>
      <dgm:spPr/>
    </dgm:pt>
    <dgm:pt modelId="{BBA3F23F-A99B-4563-A0FC-E1B766ADA25E}" type="pres">
      <dgm:prSet presAssocID="{4C53EA44-A803-411B-8DF8-396A8D878231}" presName="parentText" presStyleLbl="node1" presStyleIdx="0" presStyleCnt="3" custScaleY="100572" custLinFactNeighborY="8845">
        <dgm:presLayoutVars>
          <dgm:chMax val="0"/>
          <dgm:bulletEnabled val="1"/>
        </dgm:presLayoutVars>
      </dgm:prSet>
      <dgm:spPr/>
    </dgm:pt>
    <dgm:pt modelId="{9AFE409A-7804-4FAD-9533-E15D2A9DDA77}" type="pres">
      <dgm:prSet presAssocID="{4C53EA44-A803-411B-8DF8-396A8D878231}" presName="negativeSpace" presStyleCnt="0"/>
      <dgm:spPr/>
    </dgm:pt>
    <dgm:pt modelId="{3CB6A3CD-B93E-471E-BA0C-617916634D81}" type="pres">
      <dgm:prSet presAssocID="{4C53EA44-A803-411B-8DF8-396A8D878231}" presName="childText" presStyleLbl="conFgAcc1" presStyleIdx="0" presStyleCnt="3">
        <dgm:presLayoutVars>
          <dgm:bulletEnabled val="1"/>
        </dgm:presLayoutVars>
      </dgm:prSet>
      <dgm:spPr/>
    </dgm:pt>
    <dgm:pt modelId="{F29AE2F8-0D07-430D-BD8C-CA9289A6DE2A}" type="pres">
      <dgm:prSet presAssocID="{927734B6-6C0D-4F5C-A19A-9B612B30D95B}" presName="spaceBetweenRectangles" presStyleCnt="0"/>
      <dgm:spPr/>
    </dgm:pt>
    <dgm:pt modelId="{82433188-1A23-4AC1-90B8-65DE865CDF70}" type="pres">
      <dgm:prSet presAssocID="{17316248-54EC-4443-8490-2F27894CE3FE}" presName="parentLin" presStyleCnt="0"/>
      <dgm:spPr/>
    </dgm:pt>
    <dgm:pt modelId="{D1E9802E-DD86-4EF9-8964-6ACDE59F6C53}" type="pres">
      <dgm:prSet presAssocID="{17316248-54EC-4443-8490-2F27894CE3FE}" presName="parentLeftMargin" presStyleLbl="node1" presStyleIdx="0" presStyleCnt="3"/>
      <dgm:spPr/>
    </dgm:pt>
    <dgm:pt modelId="{9114450F-5E84-4AAC-A21F-984D42A65B75}" type="pres">
      <dgm:prSet presAssocID="{17316248-54EC-4443-8490-2F27894CE3FE}" presName="parentText" presStyleLbl="node1" presStyleIdx="1" presStyleCnt="3">
        <dgm:presLayoutVars>
          <dgm:chMax val="0"/>
          <dgm:bulletEnabled val="1"/>
        </dgm:presLayoutVars>
      </dgm:prSet>
      <dgm:spPr/>
    </dgm:pt>
    <dgm:pt modelId="{3DEE5769-CA95-47AE-8314-13B75A98B674}" type="pres">
      <dgm:prSet presAssocID="{17316248-54EC-4443-8490-2F27894CE3FE}" presName="negativeSpace" presStyleCnt="0"/>
      <dgm:spPr/>
    </dgm:pt>
    <dgm:pt modelId="{28CA0D14-B5B9-449C-8A18-83EB448A4718}" type="pres">
      <dgm:prSet presAssocID="{17316248-54EC-4443-8490-2F27894CE3FE}" presName="childText" presStyleLbl="conFgAcc1" presStyleIdx="1" presStyleCnt="3">
        <dgm:presLayoutVars>
          <dgm:bulletEnabled val="1"/>
        </dgm:presLayoutVars>
      </dgm:prSet>
      <dgm:spPr/>
    </dgm:pt>
    <dgm:pt modelId="{E9F49FB7-ACA7-4CD6-86BC-465106FEF5E1}" type="pres">
      <dgm:prSet presAssocID="{B201041F-29FA-4DA8-8408-1DBC98081464}" presName="spaceBetweenRectangles" presStyleCnt="0"/>
      <dgm:spPr/>
    </dgm:pt>
    <dgm:pt modelId="{63CD38B1-DC3E-4D28-ACF6-DC8BC56B3825}" type="pres">
      <dgm:prSet presAssocID="{B177F81C-7EED-4BE6-A7AB-2585EFA8DDB0}" presName="parentLin" presStyleCnt="0"/>
      <dgm:spPr/>
    </dgm:pt>
    <dgm:pt modelId="{79E52055-EA1A-47F2-993C-D4DDFF2487F3}" type="pres">
      <dgm:prSet presAssocID="{B177F81C-7EED-4BE6-A7AB-2585EFA8DDB0}" presName="parentLeftMargin" presStyleLbl="node1" presStyleIdx="1" presStyleCnt="3"/>
      <dgm:spPr/>
    </dgm:pt>
    <dgm:pt modelId="{DFBEC466-9501-40E7-9261-D5653E269F47}" type="pres">
      <dgm:prSet presAssocID="{B177F81C-7EED-4BE6-A7AB-2585EFA8DDB0}" presName="parentText" presStyleLbl="node1" presStyleIdx="2" presStyleCnt="3">
        <dgm:presLayoutVars>
          <dgm:chMax val="0"/>
          <dgm:bulletEnabled val="1"/>
        </dgm:presLayoutVars>
      </dgm:prSet>
      <dgm:spPr/>
    </dgm:pt>
    <dgm:pt modelId="{761771B0-55A9-4A90-963E-17E23B903AEF}" type="pres">
      <dgm:prSet presAssocID="{B177F81C-7EED-4BE6-A7AB-2585EFA8DDB0}" presName="negativeSpace" presStyleCnt="0"/>
      <dgm:spPr/>
    </dgm:pt>
    <dgm:pt modelId="{D84289BD-B2E4-4829-91E2-44EBA85AD490}" type="pres">
      <dgm:prSet presAssocID="{B177F81C-7EED-4BE6-A7AB-2585EFA8DDB0}" presName="childText" presStyleLbl="conFgAcc1" presStyleIdx="2" presStyleCnt="3">
        <dgm:presLayoutVars>
          <dgm:bulletEnabled val="1"/>
        </dgm:presLayoutVars>
      </dgm:prSet>
      <dgm:spPr/>
    </dgm:pt>
  </dgm:ptLst>
  <dgm:cxnLst>
    <dgm:cxn modelId="{B1FF9505-4D82-4C15-BFD5-ABF681341140}" srcId="{FB236B43-C55C-41A1-B4A9-03ADE601CC2C}" destId="{17316248-54EC-4443-8490-2F27894CE3FE}" srcOrd="1" destOrd="0" parTransId="{237129AE-4884-48FA-93BF-51DC6A7599FD}" sibTransId="{B201041F-29FA-4DA8-8408-1DBC98081464}"/>
    <dgm:cxn modelId="{F4EC491A-2049-4E96-96D5-8EE21C634987}" type="presOf" srcId="{FB236B43-C55C-41A1-B4A9-03ADE601CC2C}" destId="{41F85E25-55C2-4700-9979-2A8BF44904CE}" srcOrd="0" destOrd="0" presId="urn:microsoft.com/office/officeart/2005/8/layout/list1"/>
    <dgm:cxn modelId="{7190FE30-CF7E-441C-9CCD-8E3740DA7095}" type="presOf" srcId="{4C53EA44-A803-411B-8DF8-396A8D878231}" destId="{FEFD9F16-6CC1-4A0C-8D07-90123467FD67}" srcOrd="0" destOrd="0" presId="urn:microsoft.com/office/officeart/2005/8/layout/list1"/>
    <dgm:cxn modelId="{AD5BF461-08FB-4868-BE53-6A20A9E474C0}" type="presOf" srcId="{17316248-54EC-4443-8490-2F27894CE3FE}" destId="{D1E9802E-DD86-4EF9-8964-6ACDE59F6C53}" srcOrd="0" destOrd="0" presId="urn:microsoft.com/office/officeart/2005/8/layout/list1"/>
    <dgm:cxn modelId="{9C76D245-5DD3-440B-9F42-277290F7760A}" type="presOf" srcId="{B177F81C-7EED-4BE6-A7AB-2585EFA8DDB0}" destId="{79E52055-EA1A-47F2-993C-D4DDFF2487F3}" srcOrd="0" destOrd="0" presId="urn:microsoft.com/office/officeart/2005/8/layout/list1"/>
    <dgm:cxn modelId="{F89B9967-6AD0-471B-804B-E1C55C5BFB63}" srcId="{FB236B43-C55C-41A1-B4A9-03ADE601CC2C}" destId="{4C53EA44-A803-411B-8DF8-396A8D878231}" srcOrd="0" destOrd="0" parTransId="{2238FF6B-B936-4E10-B02E-9C8354FDA1BA}" sibTransId="{927734B6-6C0D-4F5C-A19A-9B612B30D95B}"/>
    <dgm:cxn modelId="{12321A82-1BC2-45BC-B994-B45BD5D65435}" srcId="{FB236B43-C55C-41A1-B4A9-03ADE601CC2C}" destId="{B177F81C-7EED-4BE6-A7AB-2585EFA8DDB0}" srcOrd="2" destOrd="0" parTransId="{69431BC8-C774-4A6A-B4BA-AD9DFDF10BCB}" sibTransId="{0F86431F-CEA4-40BD-8861-95B6836C11CE}"/>
    <dgm:cxn modelId="{F80036C2-16BA-4207-BB40-3597C4A83612}" type="presOf" srcId="{17316248-54EC-4443-8490-2F27894CE3FE}" destId="{9114450F-5E84-4AAC-A21F-984D42A65B75}" srcOrd="1" destOrd="0" presId="urn:microsoft.com/office/officeart/2005/8/layout/list1"/>
    <dgm:cxn modelId="{C55F43C5-139C-4501-8EE1-91EDB1C7D98D}" type="presOf" srcId="{B177F81C-7EED-4BE6-A7AB-2585EFA8DDB0}" destId="{DFBEC466-9501-40E7-9261-D5653E269F47}" srcOrd="1" destOrd="0" presId="urn:microsoft.com/office/officeart/2005/8/layout/list1"/>
    <dgm:cxn modelId="{D7545ACE-2810-4892-A095-EB1CC82A86D7}" type="presOf" srcId="{4C53EA44-A803-411B-8DF8-396A8D878231}" destId="{BBA3F23F-A99B-4563-A0FC-E1B766ADA25E}" srcOrd="1" destOrd="0" presId="urn:microsoft.com/office/officeart/2005/8/layout/list1"/>
    <dgm:cxn modelId="{9A99AEBC-59CE-473A-8687-DAFE03A942C4}" type="presParOf" srcId="{41F85E25-55C2-4700-9979-2A8BF44904CE}" destId="{EEB0759D-D165-4B9A-8164-795C8238CB7C}" srcOrd="0" destOrd="0" presId="urn:microsoft.com/office/officeart/2005/8/layout/list1"/>
    <dgm:cxn modelId="{514E3CB7-181A-47F2-8A29-CA0B718C09A7}" type="presParOf" srcId="{EEB0759D-D165-4B9A-8164-795C8238CB7C}" destId="{FEFD9F16-6CC1-4A0C-8D07-90123467FD67}" srcOrd="0" destOrd="0" presId="urn:microsoft.com/office/officeart/2005/8/layout/list1"/>
    <dgm:cxn modelId="{5EA16541-8B82-4314-A4BE-C4F2F32A7917}" type="presParOf" srcId="{EEB0759D-D165-4B9A-8164-795C8238CB7C}" destId="{BBA3F23F-A99B-4563-A0FC-E1B766ADA25E}" srcOrd="1" destOrd="0" presId="urn:microsoft.com/office/officeart/2005/8/layout/list1"/>
    <dgm:cxn modelId="{C05AD4A0-6853-44E9-B82E-21FD84253188}" type="presParOf" srcId="{41F85E25-55C2-4700-9979-2A8BF44904CE}" destId="{9AFE409A-7804-4FAD-9533-E15D2A9DDA77}" srcOrd="1" destOrd="0" presId="urn:microsoft.com/office/officeart/2005/8/layout/list1"/>
    <dgm:cxn modelId="{A96A212B-D135-4809-8245-0AE6C4025838}" type="presParOf" srcId="{41F85E25-55C2-4700-9979-2A8BF44904CE}" destId="{3CB6A3CD-B93E-471E-BA0C-617916634D81}" srcOrd="2" destOrd="0" presId="urn:microsoft.com/office/officeart/2005/8/layout/list1"/>
    <dgm:cxn modelId="{104A1520-9034-4D8B-8E17-F7EF51FBAB57}" type="presParOf" srcId="{41F85E25-55C2-4700-9979-2A8BF44904CE}" destId="{F29AE2F8-0D07-430D-BD8C-CA9289A6DE2A}" srcOrd="3" destOrd="0" presId="urn:microsoft.com/office/officeart/2005/8/layout/list1"/>
    <dgm:cxn modelId="{79CDB5ED-1D9A-4AE6-AD4E-EF82A6CDDFF4}" type="presParOf" srcId="{41F85E25-55C2-4700-9979-2A8BF44904CE}" destId="{82433188-1A23-4AC1-90B8-65DE865CDF70}" srcOrd="4" destOrd="0" presId="urn:microsoft.com/office/officeart/2005/8/layout/list1"/>
    <dgm:cxn modelId="{245FCCBD-437A-4BEE-9A31-864E5F0EECCC}" type="presParOf" srcId="{82433188-1A23-4AC1-90B8-65DE865CDF70}" destId="{D1E9802E-DD86-4EF9-8964-6ACDE59F6C53}" srcOrd="0" destOrd="0" presId="urn:microsoft.com/office/officeart/2005/8/layout/list1"/>
    <dgm:cxn modelId="{B5EDC606-7B99-4194-9910-9649EB39AB60}" type="presParOf" srcId="{82433188-1A23-4AC1-90B8-65DE865CDF70}" destId="{9114450F-5E84-4AAC-A21F-984D42A65B75}" srcOrd="1" destOrd="0" presId="urn:microsoft.com/office/officeart/2005/8/layout/list1"/>
    <dgm:cxn modelId="{2509F96D-BEE9-43E9-954A-A4F5D9B3F0BA}" type="presParOf" srcId="{41F85E25-55C2-4700-9979-2A8BF44904CE}" destId="{3DEE5769-CA95-47AE-8314-13B75A98B674}" srcOrd="5" destOrd="0" presId="urn:microsoft.com/office/officeart/2005/8/layout/list1"/>
    <dgm:cxn modelId="{1800420E-87FC-431A-8E3E-D2D2B86586CA}" type="presParOf" srcId="{41F85E25-55C2-4700-9979-2A8BF44904CE}" destId="{28CA0D14-B5B9-449C-8A18-83EB448A4718}" srcOrd="6" destOrd="0" presId="urn:microsoft.com/office/officeart/2005/8/layout/list1"/>
    <dgm:cxn modelId="{0567424F-63D8-410A-80C8-A7ED0F0DD720}" type="presParOf" srcId="{41F85E25-55C2-4700-9979-2A8BF44904CE}" destId="{E9F49FB7-ACA7-4CD6-86BC-465106FEF5E1}" srcOrd="7" destOrd="0" presId="urn:microsoft.com/office/officeart/2005/8/layout/list1"/>
    <dgm:cxn modelId="{7DCC2DFF-3515-4B3F-A51C-BBE9C986C722}" type="presParOf" srcId="{41F85E25-55C2-4700-9979-2A8BF44904CE}" destId="{63CD38B1-DC3E-4D28-ACF6-DC8BC56B3825}" srcOrd="8" destOrd="0" presId="urn:microsoft.com/office/officeart/2005/8/layout/list1"/>
    <dgm:cxn modelId="{8EDA52EA-1833-4ED4-BE92-471EC39B713B}" type="presParOf" srcId="{63CD38B1-DC3E-4D28-ACF6-DC8BC56B3825}" destId="{79E52055-EA1A-47F2-993C-D4DDFF2487F3}" srcOrd="0" destOrd="0" presId="urn:microsoft.com/office/officeart/2005/8/layout/list1"/>
    <dgm:cxn modelId="{AB729D26-56D1-4C78-AA3E-A13251479E91}" type="presParOf" srcId="{63CD38B1-DC3E-4D28-ACF6-DC8BC56B3825}" destId="{DFBEC466-9501-40E7-9261-D5653E269F47}" srcOrd="1" destOrd="0" presId="urn:microsoft.com/office/officeart/2005/8/layout/list1"/>
    <dgm:cxn modelId="{49AF78FF-5B88-4C2F-BC6F-4A84F03A0DAE}" type="presParOf" srcId="{41F85E25-55C2-4700-9979-2A8BF44904CE}" destId="{761771B0-55A9-4A90-963E-17E23B903AEF}" srcOrd="9" destOrd="0" presId="urn:microsoft.com/office/officeart/2005/8/layout/list1"/>
    <dgm:cxn modelId="{D12D5C8D-E827-4A75-9BF6-3A9CAD43A680}" type="presParOf" srcId="{41F85E25-55C2-4700-9979-2A8BF44904CE}" destId="{D84289BD-B2E4-4829-91E2-44EBA85AD49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99097E6-472C-436A-B405-0B3B15AD706A}" type="doc">
      <dgm:prSet loTypeId="urn:microsoft.com/office/officeart/2005/8/layout/list1" loCatId="list" qsTypeId="urn:microsoft.com/office/officeart/2005/8/quickstyle/simple2" qsCatId="simple" csTypeId="urn:microsoft.com/office/officeart/2005/8/colors/accent3_2" csCatId="accent3" phldr="1"/>
      <dgm:spPr/>
      <dgm:t>
        <a:bodyPr/>
        <a:lstStyle/>
        <a:p>
          <a:endParaRPr lang="en-GB"/>
        </a:p>
      </dgm:t>
    </dgm:pt>
    <dgm:pt modelId="{2EEBC447-F794-46C9-AB28-4D85ABF5C3C8}">
      <dgm:prSet phldrT="[Text]" custT="1"/>
      <dgm:spPr/>
      <dgm:t>
        <a:bodyPr/>
        <a:lstStyle/>
        <a:p>
          <a:pPr algn="just"/>
          <a:r>
            <a:rPr lang="en-US" sz="1400" dirty="0"/>
            <a:t>Boldface, italics, underlining, computer generated bullets and numbers, centering, font color highlighting and changes.</a:t>
          </a:r>
          <a:endParaRPr lang="en-GB" sz="1400" dirty="0"/>
        </a:p>
      </dgm:t>
    </dgm:pt>
    <dgm:pt modelId="{5E621BB2-406F-409A-ABDD-D1B806963DE5}" type="parTrans" cxnId="{66CCDC9A-3912-4A62-9E30-7FF9B968AB58}">
      <dgm:prSet/>
      <dgm:spPr/>
      <dgm:t>
        <a:bodyPr/>
        <a:lstStyle/>
        <a:p>
          <a:endParaRPr lang="en-GB" sz="1400"/>
        </a:p>
      </dgm:t>
    </dgm:pt>
    <dgm:pt modelId="{AF560DAA-3DC0-4459-8196-3A11C802F5A4}" type="sibTrans" cxnId="{66CCDC9A-3912-4A62-9E30-7FF9B968AB58}">
      <dgm:prSet/>
      <dgm:spPr/>
      <dgm:t>
        <a:bodyPr/>
        <a:lstStyle/>
        <a:p>
          <a:endParaRPr lang="en-GB" sz="1400"/>
        </a:p>
      </dgm:t>
    </dgm:pt>
    <dgm:pt modelId="{BB1EF57A-C1E5-4347-B82A-3F5A1B3A8EC8}">
      <dgm:prSet phldrT="[Text]" custT="1"/>
      <dgm:spPr/>
      <dgm:t>
        <a:bodyPr/>
        <a:lstStyle/>
        <a:p>
          <a:pPr algn="just"/>
          <a:r>
            <a:rPr lang="en-US" sz="1400" dirty="0"/>
            <a:t>Some platforms don’t have these enhancements.</a:t>
          </a:r>
          <a:endParaRPr lang="en-GB" sz="1400" dirty="0"/>
        </a:p>
      </dgm:t>
    </dgm:pt>
    <dgm:pt modelId="{EB060943-02E9-47D9-AC4B-5C272696D8F1}" type="parTrans" cxnId="{5C17C886-B046-44CA-B35A-19E22B3989EA}">
      <dgm:prSet/>
      <dgm:spPr/>
      <dgm:t>
        <a:bodyPr/>
        <a:lstStyle/>
        <a:p>
          <a:endParaRPr lang="en-GB" sz="1400"/>
        </a:p>
      </dgm:t>
    </dgm:pt>
    <dgm:pt modelId="{5222A2DF-187D-42A3-B21F-79306A67959A}" type="sibTrans" cxnId="{5C17C886-B046-44CA-B35A-19E22B3989EA}">
      <dgm:prSet/>
      <dgm:spPr/>
      <dgm:t>
        <a:bodyPr/>
        <a:lstStyle/>
        <a:p>
          <a:endParaRPr lang="en-GB" sz="1400"/>
        </a:p>
      </dgm:t>
    </dgm:pt>
    <dgm:pt modelId="{66425235-4090-4C5A-94C5-531F94024D3F}">
      <dgm:prSet phldrT="[Text]" custT="1"/>
      <dgm:spPr/>
      <dgm:t>
        <a:bodyPr/>
        <a:lstStyle/>
        <a:p>
          <a:pPr algn="just"/>
          <a:r>
            <a:rPr lang="en-US" sz="1400" dirty="0"/>
            <a:t>Limit highlighting to asterisks, numbers, double spacing and headings.</a:t>
          </a:r>
          <a:endParaRPr lang="en-GB" sz="1400" dirty="0"/>
        </a:p>
      </dgm:t>
    </dgm:pt>
    <dgm:pt modelId="{C01BEF67-D986-4A84-A997-6D130F9CDE36}" type="parTrans" cxnId="{ECC21183-A885-4793-B998-F9F520B11EC6}">
      <dgm:prSet/>
      <dgm:spPr/>
      <dgm:t>
        <a:bodyPr/>
        <a:lstStyle/>
        <a:p>
          <a:endParaRPr lang="en-GB" sz="1400"/>
        </a:p>
      </dgm:t>
    </dgm:pt>
    <dgm:pt modelId="{0514340A-FD04-44ED-B935-669BB549EB15}" type="sibTrans" cxnId="{ECC21183-A885-4793-B998-F9F520B11EC6}">
      <dgm:prSet/>
      <dgm:spPr/>
      <dgm:t>
        <a:bodyPr/>
        <a:lstStyle/>
        <a:p>
          <a:endParaRPr lang="en-GB" sz="1400"/>
        </a:p>
      </dgm:t>
    </dgm:pt>
    <dgm:pt modelId="{1A0FF26E-EE02-4B27-8C6F-1A6D44837F41}" type="pres">
      <dgm:prSet presAssocID="{599097E6-472C-436A-B405-0B3B15AD706A}" presName="linear" presStyleCnt="0">
        <dgm:presLayoutVars>
          <dgm:dir/>
          <dgm:animLvl val="lvl"/>
          <dgm:resizeHandles val="exact"/>
        </dgm:presLayoutVars>
      </dgm:prSet>
      <dgm:spPr/>
    </dgm:pt>
    <dgm:pt modelId="{75E5557C-0D49-4C6D-A195-853009E607C6}" type="pres">
      <dgm:prSet presAssocID="{2EEBC447-F794-46C9-AB28-4D85ABF5C3C8}" presName="parentLin" presStyleCnt="0"/>
      <dgm:spPr/>
    </dgm:pt>
    <dgm:pt modelId="{88C6DA03-4969-4EB0-9BF3-A75383F6B627}" type="pres">
      <dgm:prSet presAssocID="{2EEBC447-F794-46C9-AB28-4D85ABF5C3C8}" presName="parentLeftMargin" presStyleLbl="node1" presStyleIdx="0" presStyleCnt="3"/>
      <dgm:spPr/>
    </dgm:pt>
    <dgm:pt modelId="{6AB02318-A60D-4F7E-8986-57C39E1EB27C}" type="pres">
      <dgm:prSet presAssocID="{2EEBC447-F794-46C9-AB28-4D85ABF5C3C8}" presName="parentText" presStyleLbl="node1" presStyleIdx="0" presStyleCnt="3" custScaleX="117310">
        <dgm:presLayoutVars>
          <dgm:chMax val="0"/>
          <dgm:bulletEnabled val="1"/>
        </dgm:presLayoutVars>
      </dgm:prSet>
      <dgm:spPr/>
    </dgm:pt>
    <dgm:pt modelId="{11F9C6E0-1D81-467D-B055-0A7DDE42522A}" type="pres">
      <dgm:prSet presAssocID="{2EEBC447-F794-46C9-AB28-4D85ABF5C3C8}" presName="negativeSpace" presStyleCnt="0"/>
      <dgm:spPr/>
    </dgm:pt>
    <dgm:pt modelId="{A3F73469-3C0A-466F-85C0-F8FC1C497FEB}" type="pres">
      <dgm:prSet presAssocID="{2EEBC447-F794-46C9-AB28-4D85ABF5C3C8}" presName="childText" presStyleLbl="conFgAcc1" presStyleIdx="0" presStyleCnt="3">
        <dgm:presLayoutVars>
          <dgm:bulletEnabled val="1"/>
        </dgm:presLayoutVars>
      </dgm:prSet>
      <dgm:spPr/>
    </dgm:pt>
    <dgm:pt modelId="{F2B284B3-6FCC-4113-A7A7-58B5C5B19DC3}" type="pres">
      <dgm:prSet presAssocID="{AF560DAA-3DC0-4459-8196-3A11C802F5A4}" presName="spaceBetweenRectangles" presStyleCnt="0"/>
      <dgm:spPr/>
    </dgm:pt>
    <dgm:pt modelId="{1961A387-B531-4C0E-A11C-65DE7BD6167E}" type="pres">
      <dgm:prSet presAssocID="{BB1EF57A-C1E5-4347-B82A-3F5A1B3A8EC8}" presName="parentLin" presStyleCnt="0"/>
      <dgm:spPr/>
    </dgm:pt>
    <dgm:pt modelId="{315C264A-581B-4F71-A79F-0478675B8707}" type="pres">
      <dgm:prSet presAssocID="{BB1EF57A-C1E5-4347-B82A-3F5A1B3A8EC8}" presName="parentLeftMargin" presStyleLbl="node1" presStyleIdx="0" presStyleCnt="3"/>
      <dgm:spPr/>
    </dgm:pt>
    <dgm:pt modelId="{B5C02CF1-8E34-4F18-957B-33551C56940C}" type="pres">
      <dgm:prSet presAssocID="{BB1EF57A-C1E5-4347-B82A-3F5A1B3A8EC8}" presName="parentText" presStyleLbl="node1" presStyleIdx="1" presStyleCnt="3" custScaleX="114038">
        <dgm:presLayoutVars>
          <dgm:chMax val="0"/>
          <dgm:bulletEnabled val="1"/>
        </dgm:presLayoutVars>
      </dgm:prSet>
      <dgm:spPr/>
    </dgm:pt>
    <dgm:pt modelId="{42A0779F-436E-42D1-9768-6EDC026B0361}" type="pres">
      <dgm:prSet presAssocID="{BB1EF57A-C1E5-4347-B82A-3F5A1B3A8EC8}" presName="negativeSpace" presStyleCnt="0"/>
      <dgm:spPr/>
    </dgm:pt>
    <dgm:pt modelId="{EB4872AE-0B84-4E46-8BF7-675830809269}" type="pres">
      <dgm:prSet presAssocID="{BB1EF57A-C1E5-4347-B82A-3F5A1B3A8EC8}" presName="childText" presStyleLbl="conFgAcc1" presStyleIdx="1" presStyleCnt="3">
        <dgm:presLayoutVars>
          <dgm:bulletEnabled val="1"/>
        </dgm:presLayoutVars>
      </dgm:prSet>
      <dgm:spPr/>
    </dgm:pt>
    <dgm:pt modelId="{661FC961-CFF5-4A8A-838F-416B0514F9D4}" type="pres">
      <dgm:prSet presAssocID="{5222A2DF-187D-42A3-B21F-79306A67959A}" presName="spaceBetweenRectangles" presStyleCnt="0"/>
      <dgm:spPr/>
    </dgm:pt>
    <dgm:pt modelId="{24431E21-FDD9-403A-8BFF-2DC4316A7A0A}" type="pres">
      <dgm:prSet presAssocID="{66425235-4090-4C5A-94C5-531F94024D3F}" presName="parentLin" presStyleCnt="0"/>
      <dgm:spPr/>
    </dgm:pt>
    <dgm:pt modelId="{73277348-CD5D-4ECA-B3A9-5AC3BD2E32D0}" type="pres">
      <dgm:prSet presAssocID="{66425235-4090-4C5A-94C5-531F94024D3F}" presName="parentLeftMargin" presStyleLbl="node1" presStyleIdx="1" presStyleCnt="3"/>
      <dgm:spPr/>
    </dgm:pt>
    <dgm:pt modelId="{FD50B091-109A-4C7A-A425-BCEF72D1DBAC}" type="pres">
      <dgm:prSet presAssocID="{66425235-4090-4C5A-94C5-531F94024D3F}" presName="parentText" presStyleLbl="node1" presStyleIdx="2" presStyleCnt="3" custScaleX="114313">
        <dgm:presLayoutVars>
          <dgm:chMax val="0"/>
          <dgm:bulletEnabled val="1"/>
        </dgm:presLayoutVars>
      </dgm:prSet>
      <dgm:spPr/>
    </dgm:pt>
    <dgm:pt modelId="{963CBF7B-F3E3-4C8F-A65E-253A6523630F}" type="pres">
      <dgm:prSet presAssocID="{66425235-4090-4C5A-94C5-531F94024D3F}" presName="negativeSpace" presStyleCnt="0"/>
      <dgm:spPr/>
    </dgm:pt>
    <dgm:pt modelId="{271B6026-004F-47F2-92B9-F26EC1A68594}" type="pres">
      <dgm:prSet presAssocID="{66425235-4090-4C5A-94C5-531F94024D3F}" presName="childText" presStyleLbl="conFgAcc1" presStyleIdx="2" presStyleCnt="3">
        <dgm:presLayoutVars>
          <dgm:bulletEnabled val="1"/>
        </dgm:presLayoutVars>
      </dgm:prSet>
      <dgm:spPr/>
    </dgm:pt>
  </dgm:ptLst>
  <dgm:cxnLst>
    <dgm:cxn modelId="{CA8A2564-D6A3-4924-A4BA-5183715BB88C}" type="presOf" srcId="{BB1EF57A-C1E5-4347-B82A-3F5A1B3A8EC8}" destId="{B5C02CF1-8E34-4F18-957B-33551C56940C}" srcOrd="1" destOrd="0" presId="urn:microsoft.com/office/officeart/2005/8/layout/list1"/>
    <dgm:cxn modelId="{5543B765-76F6-43B6-8C1E-3EF33DAA8AB5}" type="presOf" srcId="{66425235-4090-4C5A-94C5-531F94024D3F}" destId="{73277348-CD5D-4ECA-B3A9-5AC3BD2E32D0}" srcOrd="0" destOrd="0" presId="urn:microsoft.com/office/officeart/2005/8/layout/list1"/>
    <dgm:cxn modelId="{5F056F6F-3652-45D5-95CD-923ACA19081E}" type="presOf" srcId="{2EEBC447-F794-46C9-AB28-4D85ABF5C3C8}" destId="{88C6DA03-4969-4EB0-9BF3-A75383F6B627}" srcOrd="0" destOrd="0" presId="urn:microsoft.com/office/officeart/2005/8/layout/list1"/>
    <dgm:cxn modelId="{710EAC7D-6213-484F-B682-8084DBFE05BA}" type="presOf" srcId="{66425235-4090-4C5A-94C5-531F94024D3F}" destId="{FD50B091-109A-4C7A-A425-BCEF72D1DBAC}" srcOrd="1" destOrd="0" presId="urn:microsoft.com/office/officeart/2005/8/layout/list1"/>
    <dgm:cxn modelId="{FCF2DC81-FD59-44E7-B022-4A045E2C4210}" type="presOf" srcId="{BB1EF57A-C1E5-4347-B82A-3F5A1B3A8EC8}" destId="{315C264A-581B-4F71-A79F-0478675B8707}" srcOrd="0" destOrd="0" presId="urn:microsoft.com/office/officeart/2005/8/layout/list1"/>
    <dgm:cxn modelId="{ECC21183-A885-4793-B998-F9F520B11EC6}" srcId="{599097E6-472C-436A-B405-0B3B15AD706A}" destId="{66425235-4090-4C5A-94C5-531F94024D3F}" srcOrd="2" destOrd="0" parTransId="{C01BEF67-D986-4A84-A997-6D130F9CDE36}" sibTransId="{0514340A-FD04-44ED-B935-669BB549EB15}"/>
    <dgm:cxn modelId="{5C17C886-B046-44CA-B35A-19E22B3989EA}" srcId="{599097E6-472C-436A-B405-0B3B15AD706A}" destId="{BB1EF57A-C1E5-4347-B82A-3F5A1B3A8EC8}" srcOrd="1" destOrd="0" parTransId="{EB060943-02E9-47D9-AC4B-5C272696D8F1}" sibTransId="{5222A2DF-187D-42A3-B21F-79306A67959A}"/>
    <dgm:cxn modelId="{66CCDC9A-3912-4A62-9E30-7FF9B968AB58}" srcId="{599097E6-472C-436A-B405-0B3B15AD706A}" destId="{2EEBC447-F794-46C9-AB28-4D85ABF5C3C8}" srcOrd="0" destOrd="0" parTransId="{5E621BB2-406F-409A-ABDD-D1B806963DE5}" sibTransId="{AF560DAA-3DC0-4459-8196-3A11C802F5A4}"/>
    <dgm:cxn modelId="{7ED8C2DA-0602-4A9F-8635-840F91F33E4D}" type="presOf" srcId="{599097E6-472C-436A-B405-0B3B15AD706A}" destId="{1A0FF26E-EE02-4B27-8C6F-1A6D44837F41}" srcOrd="0" destOrd="0" presId="urn:microsoft.com/office/officeart/2005/8/layout/list1"/>
    <dgm:cxn modelId="{4B7598E1-01B5-4ECA-9669-8D395C87E42A}" type="presOf" srcId="{2EEBC447-F794-46C9-AB28-4D85ABF5C3C8}" destId="{6AB02318-A60D-4F7E-8986-57C39E1EB27C}" srcOrd="1" destOrd="0" presId="urn:microsoft.com/office/officeart/2005/8/layout/list1"/>
    <dgm:cxn modelId="{614FEE4B-271E-4E6A-98D7-C31EEBB4A9ED}" type="presParOf" srcId="{1A0FF26E-EE02-4B27-8C6F-1A6D44837F41}" destId="{75E5557C-0D49-4C6D-A195-853009E607C6}" srcOrd="0" destOrd="0" presId="urn:microsoft.com/office/officeart/2005/8/layout/list1"/>
    <dgm:cxn modelId="{19394D4D-D635-46E5-AE60-2095388AB7CC}" type="presParOf" srcId="{75E5557C-0D49-4C6D-A195-853009E607C6}" destId="{88C6DA03-4969-4EB0-9BF3-A75383F6B627}" srcOrd="0" destOrd="0" presId="urn:microsoft.com/office/officeart/2005/8/layout/list1"/>
    <dgm:cxn modelId="{A45DB512-AAE8-4B94-B231-0B3EA4F8B8D9}" type="presParOf" srcId="{75E5557C-0D49-4C6D-A195-853009E607C6}" destId="{6AB02318-A60D-4F7E-8986-57C39E1EB27C}" srcOrd="1" destOrd="0" presId="urn:microsoft.com/office/officeart/2005/8/layout/list1"/>
    <dgm:cxn modelId="{771371E6-E159-45B3-B993-DB9C722A59C0}" type="presParOf" srcId="{1A0FF26E-EE02-4B27-8C6F-1A6D44837F41}" destId="{11F9C6E0-1D81-467D-B055-0A7DDE42522A}" srcOrd="1" destOrd="0" presId="urn:microsoft.com/office/officeart/2005/8/layout/list1"/>
    <dgm:cxn modelId="{A440CA2E-DC13-4FCA-B24A-4C2D0D6AB137}" type="presParOf" srcId="{1A0FF26E-EE02-4B27-8C6F-1A6D44837F41}" destId="{A3F73469-3C0A-466F-85C0-F8FC1C497FEB}" srcOrd="2" destOrd="0" presId="urn:microsoft.com/office/officeart/2005/8/layout/list1"/>
    <dgm:cxn modelId="{4B2BC4B9-5DD3-4349-B00C-156C53781192}" type="presParOf" srcId="{1A0FF26E-EE02-4B27-8C6F-1A6D44837F41}" destId="{F2B284B3-6FCC-4113-A7A7-58B5C5B19DC3}" srcOrd="3" destOrd="0" presId="urn:microsoft.com/office/officeart/2005/8/layout/list1"/>
    <dgm:cxn modelId="{EFD41E24-AFB8-4C77-B50B-20FC48F9D4AB}" type="presParOf" srcId="{1A0FF26E-EE02-4B27-8C6F-1A6D44837F41}" destId="{1961A387-B531-4C0E-A11C-65DE7BD6167E}" srcOrd="4" destOrd="0" presId="urn:microsoft.com/office/officeart/2005/8/layout/list1"/>
    <dgm:cxn modelId="{EDAA8A0B-9A64-4DDD-8926-989F1232B0BB}" type="presParOf" srcId="{1961A387-B531-4C0E-A11C-65DE7BD6167E}" destId="{315C264A-581B-4F71-A79F-0478675B8707}" srcOrd="0" destOrd="0" presId="urn:microsoft.com/office/officeart/2005/8/layout/list1"/>
    <dgm:cxn modelId="{92B67A4B-4CF7-47B0-BE1F-52D205128CF6}" type="presParOf" srcId="{1961A387-B531-4C0E-A11C-65DE7BD6167E}" destId="{B5C02CF1-8E34-4F18-957B-33551C56940C}" srcOrd="1" destOrd="0" presId="urn:microsoft.com/office/officeart/2005/8/layout/list1"/>
    <dgm:cxn modelId="{6979392A-9974-4DBA-A1F4-5D5F04B73313}" type="presParOf" srcId="{1A0FF26E-EE02-4B27-8C6F-1A6D44837F41}" destId="{42A0779F-436E-42D1-9768-6EDC026B0361}" srcOrd="5" destOrd="0" presId="urn:microsoft.com/office/officeart/2005/8/layout/list1"/>
    <dgm:cxn modelId="{BA4636FE-7B10-4A42-9E00-95476F01D76D}" type="presParOf" srcId="{1A0FF26E-EE02-4B27-8C6F-1A6D44837F41}" destId="{EB4872AE-0B84-4E46-8BF7-675830809269}" srcOrd="6" destOrd="0" presId="urn:microsoft.com/office/officeart/2005/8/layout/list1"/>
    <dgm:cxn modelId="{B468F490-FE2E-4383-8D5C-1469AC26B6D9}" type="presParOf" srcId="{1A0FF26E-EE02-4B27-8C6F-1A6D44837F41}" destId="{661FC961-CFF5-4A8A-838F-416B0514F9D4}" srcOrd="7" destOrd="0" presId="urn:microsoft.com/office/officeart/2005/8/layout/list1"/>
    <dgm:cxn modelId="{1EFA2B35-D703-4A5B-A7FF-985FBE9DD544}" type="presParOf" srcId="{1A0FF26E-EE02-4B27-8C6F-1A6D44837F41}" destId="{24431E21-FDD9-403A-8BFF-2DC4316A7A0A}" srcOrd="8" destOrd="0" presId="urn:microsoft.com/office/officeart/2005/8/layout/list1"/>
    <dgm:cxn modelId="{DA5E8643-A374-466D-B13E-DA5DC02D1832}" type="presParOf" srcId="{24431E21-FDD9-403A-8BFF-2DC4316A7A0A}" destId="{73277348-CD5D-4ECA-B3A9-5AC3BD2E32D0}" srcOrd="0" destOrd="0" presId="urn:microsoft.com/office/officeart/2005/8/layout/list1"/>
    <dgm:cxn modelId="{1B782CC5-1658-4E3F-B5B9-9AF6DEE2F5F5}" type="presParOf" srcId="{24431E21-FDD9-403A-8BFF-2DC4316A7A0A}" destId="{FD50B091-109A-4C7A-A425-BCEF72D1DBAC}" srcOrd="1" destOrd="0" presId="urn:microsoft.com/office/officeart/2005/8/layout/list1"/>
    <dgm:cxn modelId="{BEF5B6D0-0C3F-40EC-A6D7-41C1DF8D89AB}" type="presParOf" srcId="{1A0FF26E-EE02-4B27-8C6F-1A6D44837F41}" destId="{963CBF7B-F3E3-4C8F-A65E-253A6523630F}" srcOrd="9" destOrd="0" presId="urn:microsoft.com/office/officeart/2005/8/layout/list1"/>
    <dgm:cxn modelId="{EE0980FC-B8EF-42FA-AFC1-8EEC6CF82868}" type="presParOf" srcId="{1A0FF26E-EE02-4B27-8C6F-1A6D44837F41}" destId="{271B6026-004F-47F2-92B9-F26EC1A68594}"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99097E6-472C-436A-B405-0B3B15AD706A}"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GB"/>
        </a:p>
      </dgm:t>
    </dgm:pt>
    <dgm:pt modelId="{2EEBC447-F794-46C9-AB28-4D85ABF5C3C8}">
      <dgm:prSet phldrT="[Text]" custT="1"/>
      <dgm:spPr/>
      <dgm:t>
        <a:bodyPr/>
        <a:lstStyle/>
        <a:p>
          <a:pPr algn="just"/>
          <a:r>
            <a:rPr lang="en-US" sz="1400" dirty="0"/>
            <a:t>Proofread your Email</a:t>
          </a:r>
          <a:endParaRPr lang="en-GB" sz="1400" dirty="0"/>
        </a:p>
      </dgm:t>
    </dgm:pt>
    <dgm:pt modelId="{5E621BB2-406F-409A-ABDD-D1B806963DE5}" type="parTrans" cxnId="{66CCDC9A-3912-4A62-9E30-7FF9B968AB58}">
      <dgm:prSet/>
      <dgm:spPr/>
      <dgm:t>
        <a:bodyPr/>
        <a:lstStyle/>
        <a:p>
          <a:endParaRPr lang="en-GB" sz="1400"/>
        </a:p>
      </dgm:t>
    </dgm:pt>
    <dgm:pt modelId="{AF560DAA-3DC0-4459-8196-3A11C802F5A4}" type="sibTrans" cxnId="{66CCDC9A-3912-4A62-9E30-7FF9B968AB58}">
      <dgm:prSet/>
      <dgm:spPr/>
      <dgm:t>
        <a:bodyPr/>
        <a:lstStyle/>
        <a:p>
          <a:endParaRPr lang="en-GB" sz="1400"/>
        </a:p>
      </dgm:t>
    </dgm:pt>
    <dgm:pt modelId="{BB1EF57A-C1E5-4347-B82A-3F5A1B3A8EC8}">
      <dgm:prSet phldrT="[Text]" custT="1"/>
      <dgm:spPr/>
      <dgm:t>
        <a:bodyPr/>
        <a:lstStyle/>
        <a:p>
          <a:pPr algn="just"/>
          <a:r>
            <a:rPr lang="en-US" sz="1400" dirty="0"/>
            <a:t>Make</a:t>
          </a:r>
          <a:r>
            <a:rPr lang="en-US" sz="1400" baseline="0" dirty="0"/>
            <a:t> hard copies for future reference</a:t>
          </a:r>
          <a:endParaRPr lang="en-GB" sz="1400" dirty="0"/>
        </a:p>
      </dgm:t>
    </dgm:pt>
    <dgm:pt modelId="{EB060943-02E9-47D9-AC4B-5C272696D8F1}" type="parTrans" cxnId="{5C17C886-B046-44CA-B35A-19E22B3989EA}">
      <dgm:prSet/>
      <dgm:spPr/>
      <dgm:t>
        <a:bodyPr/>
        <a:lstStyle/>
        <a:p>
          <a:endParaRPr lang="en-GB" sz="1400"/>
        </a:p>
      </dgm:t>
    </dgm:pt>
    <dgm:pt modelId="{5222A2DF-187D-42A3-B21F-79306A67959A}" type="sibTrans" cxnId="{5C17C886-B046-44CA-B35A-19E22B3989EA}">
      <dgm:prSet/>
      <dgm:spPr/>
      <dgm:t>
        <a:bodyPr/>
        <a:lstStyle/>
        <a:p>
          <a:endParaRPr lang="en-GB" sz="1400"/>
        </a:p>
      </dgm:t>
    </dgm:pt>
    <dgm:pt modelId="{66425235-4090-4C5A-94C5-531F94024D3F}">
      <dgm:prSet phldrT="[Text]" custT="1"/>
      <dgm:spPr/>
      <dgm:t>
        <a:bodyPr/>
        <a:lstStyle/>
        <a:p>
          <a:pPr algn="just"/>
          <a:r>
            <a:rPr lang="en-US" sz="1400" dirty="0"/>
            <a:t>Be</a:t>
          </a:r>
          <a:r>
            <a:rPr lang="en-US" sz="1400" baseline="0" dirty="0"/>
            <a:t> careful with attachments and their formats</a:t>
          </a:r>
          <a:endParaRPr lang="en-GB" sz="1400" dirty="0"/>
        </a:p>
      </dgm:t>
    </dgm:pt>
    <dgm:pt modelId="{C01BEF67-D986-4A84-A997-6D130F9CDE36}" type="parTrans" cxnId="{ECC21183-A885-4793-B998-F9F520B11EC6}">
      <dgm:prSet/>
      <dgm:spPr/>
      <dgm:t>
        <a:bodyPr/>
        <a:lstStyle/>
        <a:p>
          <a:endParaRPr lang="en-GB" sz="1400"/>
        </a:p>
      </dgm:t>
    </dgm:pt>
    <dgm:pt modelId="{0514340A-FD04-44ED-B935-669BB549EB15}" type="sibTrans" cxnId="{ECC21183-A885-4793-B998-F9F520B11EC6}">
      <dgm:prSet/>
      <dgm:spPr/>
      <dgm:t>
        <a:bodyPr/>
        <a:lstStyle/>
        <a:p>
          <a:endParaRPr lang="en-GB" sz="1400"/>
        </a:p>
      </dgm:t>
    </dgm:pt>
    <dgm:pt modelId="{1A0FF26E-EE02-4B27-8C6F-1A6D44837F41}" type="pres">
      <dgm:prSet presAssocID="{599097E6-472C-436A-B405-0B3B15AD706A}" presName="linear" presStyleCnt="0">
        <dgm:presLayoutVars>
          <dgm:dir/>
          <dgm:animLvl val="lvl"/>
          <dgm:resizeHandles val="exact"/>
        </dgm:presLayoutVars>
      </dgm:prSet>
      <dgm:spPr/>
    </dgm:pt>
    <dgm:pt modelId="{75E5557C-0D49-4C6D-A195-853009E607C6}" type="pres">
      <dgm:prSet presAssocID="{2EEBC447-F794-46C9-AB28-4D85ABF5C3C8}" presName="parentLin" presStyleCnt="0"/>
      <dgm:spPr/>
    </dgm:pt>
    <dgm:pt modelId="{88C6DA03-4969-4EB0-9BF3-A75383F6B627}" type="pres">
      <dgm:prSet presAssocID="{2EEBC447-F794-46C9-AB28-4D85ABF5C3C8}" presName="parentLeftMargin" presStyleLbl="node1" presStyleIdx="0" presStyleCnt="3"/>
      <dgm:spPr/>
    </dgm:pt>
    <dgm:pt modelId="{6AB02318-A60D-4F7E-8986-57C39E1EB27C}" type="pres">
      <dgm:prSet presAssocID="{2EEBC447-F794-46C9-AB28-4D85ABF5C3C8}" presName="parentText" presStyleLbl="node1" presStyleIdx="0" presStyleCnt="3" custScaleX="117310">
        <dgm:presLayoutVars>
          <dgm:chMax val="0"/>
          <dgm:bulletEnabled val="1"/>
        </dgm:presLayoutVars>
      </dgm:prSet>
      <dgm:spPr/>
    </dgm:pt>
    <dgm:pt modelId="{11F9C6E0-1D81-467D-B055-0A7DDE42522A}" type="pres">
      <dgm:prSet presAssocID="{2EEBC447-F794-46C9-AB28-4D85ABF5C3C8}" presName="negativeSpace" presStyleCnt="0"/>
      <dgm:spPr/>
    </dgm:pt>
    <dgm:pt modelId="{A3F73469-3C0A-466F-85C0-F8FC1C497FEB}" type="pres">
      <dgm:prSet presAssocID="{2EEBC447-F794-46C9-AB28-4D85ABF5C3C8}" presName="childText" presStyleLbl="conFgAcc1" presStyleIdx="0" presStyleCnt="3">
        <dgm:presLayoutVars>
          <dgm:bulletEnabled val="1"/>
        </dgm:presLayoutVars>
      </dgm:prSet>
      <dgm:spPr/>
    </dgm:pt>
    <dgm:pt modelId="{F2B284B3-6FCC-4113-A7A7-58B5C5B19DC3}" type="pres">
      <dgm:prSet presAssocID="{AF560DAA-3DC0-4459-8196-3A11C802F5A4}" presName="spaceBetweenRectangles" presStyleCnt="0"/>
      <dgm:spPr/>
    </dgm:pt>
    <dgm:pt modelId="{1961A387-B531-4C0E-A11C-65DE7BD6167E}" type="pres">
      <dgm:prSet presAssocID="{BB1EF57A-C1E5-4347-B82A-3F5A1B3A8EC8}" presName="parentLin" presStyleCnt="0"/>
      <dgm:spPr/>
    </dgm:pt>
    <dgm:pt modelId="{315C264A-581B-4F71-A79F-0478675B8707}" type="pres">
      <dgm:prSet presAssocID="{BB1EF57A-C1E5-4347-B82A-3F5A1B3A8EC8}" presName="parentLeftMargin" presStyleLbl="node1" presStyleIdx="0" presStyleCnt="3"/>
      <dgm:spPr/>
    </dgm:pt>
    <dgm:pt modelId="{B5C02CF1-8E34-4F18-957B-33551C56940C}" type="pres">
      <dgm:prSet presAssocID="{BB1EF57A-C1E5-4347-B82A-3F5A1B3A8EC8}" presName="parentText" presStyleLbl="node1" presStyleIdx="1" presStyleCnt="3" custScaleX="114038">
        <dgm:presLayoutVars>
          <dgm:chMax val="0"/>
          <dgm:bulletEnabled val="1"/>
        </dgm:presLayoutVars>
      </dgm:prSet>
      <dgm:spPr/>
    </dgm:pt>
    <dgm:pt modelId="{42A0779F-436E-42D1-9768-6EDC026B0361}" type="pres">
      <dgm:prSet presAssocID="{BB1EF57A-C1E5-4347-B82A-3F5A1B3A8EC8}" presName="negativeSpace" presStyleCnt="0"/>
      <dgm:spPr/>
    </dgm:pt>
    <dgm:pt modelId="{EB4872AE-0B84-4E46-8BF7-675830809269}" type="pres">
      <dgm:prSet presAssocID="{BB1EF57A-C1E5-4347-B82A-3F5A1B3A8EC8}" presName="childText" presStyleLbl="conFgAcc1" presStyleIdx="1" presStyleCnt="3">
        <dgm:presLayoutVars>
          <dgm:bulletEnabled val="1"/>
        </dgm:presLayoutVars>
      </dgm:prSet>
      <dgm:spPr/>
    </dgm:pt>
    <dgm:pt modelId="{661FC961-CFF5-4A8A-838F-416B0514F9D4}" type="pres">
      <dgm:prSet presAssocID="{5222A2DF-187D-42A3-B21F-79306A67959A}" presName="spaceBetweenRectangles" presStyleCnt="0"/>
      <dgm:spPr/>
    </dgm:pt>
    <dgm:pt modelId="{24431E21-FDD9-403A-8BFF-2DC4316A7A0A}" type="pres">
      <dgm:prSet presAssocID="{66425235-4090-4C5A-94C5-531F94024D3F}" presName="parentLin" presStyleCnt="0"/>
      <dgm:spPr/>
    </dgm:pt>
    <dgm:pt modelId="{73277348-CD5D-4ECA-B3A9-5AC3BD2E32D0}" type="pres">
      <dgm:prSet presAssocID="{66425235-4090-4C5A-94C5-531F94024D3F}" presName="parentLeftMargin" presStyleLbl="node1" presStyleIdx="1" presStyleCnt="3"/>
      <dgm:spPr/>
    </dgm:pt>
    <dgm:pt modelId="{FD50B091-109A-4C7A-A425-BCEF72D1DBAC}" type="pres">
      <dgm:prSet presAssocID="{66425235-4090-4C5A-94C5-531F94024D3F}" presName="parentText" presStyleLbl="node1" presStyleIdx="2" presStyleCnt="3" custScaleX="114313">
        <dgm:presLayoutVars>
          <dgm:chMax val="0"/>
          <dgm:bulletEnabled val="1"/>
        </dgm:presLayoutVars>
      </dgm:prSet>
      <dgm:spPr/>
    </dgm:pt>
    <dgm:pt modelId="{963CBF7B-F3E3-4C8F-A65E-253A6523630F}" type="pres">
      <dgm:prSet presAssocID="{66425235-4090-4C5A-94C5-531F94024D3F}" presName="negativeSpace" presStyleCnt="0"/>
      <dgm:spPr/>
    </dgm:pt>
    <dgm:pt modelId="{271B6026-004F-47F2-92B9-F26EC1A68594}" type="pres">
      <dgm:prSet presAssocID="{66425235-4090-4C5A-94C5-531F94024D3F}" presName="childText" presStyleLbl="conFgAcc1" presStyleIdx="2" presStyleCnt="3">
        <dgm:presLayoutVars>
          <dgm:bulletEnabled val="1"/>
        </dgm:presLayoutVars>
      </dgm:prSet>
      <dgm:spPr/>
    </dgm:pt>
  </dgm:ptLst>
  <dgm:cxnLst>
    <dgm:cxn modelId="{CA8A2564-D6A3-4924-A4BA-5183715BB88C}" type="presOf" srcId="{BB1EF57A-C1E5-4347-B82A-3F5A1B3A8EC8}" destId="{B5C02CF1-8E34-4F18-957B-33551C56940C}" srcOrd="1" destOrd="0" presId="urn:microsoft.com/office/officeart/2005/8/layout/list1"/>
    <dgm:cxn modelId="{5543B765-76F6-43B6-8C1E-3EF33DAA8AB5}" type="presOf" srcId="{66425235-4090-4C5A-94C5-531F94024D3F}" destId="{73277348-CD5D-4ECA-B3A9-5AC3BD2E32D0}" srcOrd="0" destOrd="0" presId="urn:microsoft.com/office/officeart/2005/8/layout/list1"/>
    <dgm:cxn modelId="{5F056F6F-3652-45D5-95CD-923ACA19081E}" type="presOf" srcId="{2EEBC447-F794-46C9-AB28-4D85ABF5C3C8}" destId="{88C6DA03-4969-4EB0-9BF3-A75383F6B627}" srcOrd="0" destOrd="0" presId="urn:microsoft.com/office/officeart/2005/8/layout/list1"/>
    <dgm:cxn modelId="{710EAC7D-6213-484F-B682-8084DBFE05BA}" type="presOf" srcId="{66425235-4090-4C5A-94C5-531F94024D3F}" destId="{FD50B091-109A-4C7A-A425-BCEF72D1DBAC}" srcOrd="1" destOrd="0" presId="urn:microsoft.com/office/officeart/2005/8/layout/list1"/>
    <dgm:cxn modelId="{FCF2DC81-FD59-44E7-B022-4A045E2C4210}" type="presOf" srcId="{BB1EF57A-C1E5-4347-B82A-3F5A1B3A8EC8}" destId="{315C264A-581B-4F71-A79F-0478675B8707}" srcOrd="0" destOrd="0" presId="urn:microsoft.com/office/officeart/2005/8/layout/list1"/>
    <dgm:cxn modelId="{ECC21183-A885-4793-B998-F9F520B11EC6}" srcId="{599097E6-472C-436A-B405-0B3B15AD706A}" destId="{66425235-4090-4C5A-94C5-531F94024D3F}" srcOrd="2" destOrd="0" parTransId="{C01BEF67-D986-4A84-A997-6D130F9CDE36}" sibTransId="{0514340A-FD04-44ED-B935-669BB549EB15}"/>
    <dgm:cxn modelId="{5C17C886-B046-44CA-B35A-19E22B3989EA}" srcId="{599097E6-472C-436A-B405-0B3B15AD706A}" destId="{BB1EF57A-C1E5-4347-B82A-3F5A1B3A8EC8}" srcOrd="1" destOrd="0" parTransId="{EB060943-02E9-47D9-AC4B-5C272696D8F1}" sibTransId="{5222A2DF-187D-42A3-B21F-79306A67959A}"/>
    <dgm:cxn modelId="{66CCDC9A-3912-4A62-9E30-7FF9B968AB58}" srcId="{599097E6-472C-436A-B405-0B3B15AD706A}" destId="{2EEBC447-F794-46C9-AB28-4D85ABF5C3C8}" srcOrd="0" destOrd="0" parTransId="{5E621BB2-406F-409A-ABDD-D1B806963DE5}" sibTransId="{AF560DAA-3DC0-4459-8196-3A11C802F5A4}"/>
    <dgm:cxn modelId="{7ED8C2DA-0602-4A9F-8635-840F91F33E4D}" type="presOf" srcId="{599097E6-472C-436A-B405-0B3B15AD706A}" destId="{1A0FF26E-EE02-4B27-8C6F-1A6D44837F41}" srcOrd="0" destOrd="0" presId="urn:microsoft.com/office/officeart/2005/8/layout/list1"/>
    <dgm:cxn modelId="{4B7598E1-01B5-4ECA-9669-8D395C87E42A}" type="presOf" srcId="{2EEBC447-F794-46C9-AB28-4D85ABF5C3C8}" destId="{6AB02318-A60D-4F7E-8986-57C39E1EB27C}" srcOrd="1" destOrd="0" presId="urn:microsoft.com/office/officeart/2005/8/layout/list1"/>
    <dgm:cxn modelId="{614FEE4B-271E-4E6A-98D7-C31EEBB4A9ED}" type="presParOf" srcId="{1A0FF26E-EE02-4B27-8C6F-1A6D44837F41}" destId="{75E5557C-0D49-4C6D-A195-853009E607C6}" srcOrd="0" destOrd="0" presId="urn:microsoft.com/office/officeart/2005/8/layout/list1"/>
    <dgm:cxn modelId="{19394D4D-D635-46E5-AE60-2095388AB7CC}" type="presParOf" srcId="{75E5557C-0D49-4C6D-A195-853009E607C6}" destId="{88C6DA03-4969-4EB0-9BF3-A75383F6B627}" srcOrd="0" destOrd="0" presId="urn:microsoft.com/office/officeart/2005/8/layout/list1"/>
    <dgm:cxn modelId="{A45DB512-AAE8-4B94-B231-0B3EA4F8B8D9}" type="presParOf" srcId="{75E5557C-0D49-4C6D-A195-853009E607C6}" destId="{6AB02318-A60D-4F7E-8986-57C39E1EB27C}" srcOrd="1" destOrd="0" presId="urn:microsoft.com/office/officeart/2005/8/layout/list1"/>
    <dgm:cxn modelId="{771371E6-E159-45B3-B993-DB9C722A59C0}" type="presParOf" srcId="{1A0FF26E-EE02-4B27-8C6F-1A6D44837F41}" destId="{11F9C6E0-1D81-467D-B055-0A7DDE42522A}" srcOrd="1" destOrd="0" presId="urn:microsoft.com/office/officeart/2005/8/layout/list1"/>
    <dgm:cxn modelId="{A440CA2E-DC13-4FCA-B24A-4C2D0D6AB137}" type="presParOf" srcId="{1A0FF26E-EE02-4B27-8C6F-1A6D44837F41}" destId="{A3F73469-3C0A-466F-85C0-F8FC1C497FEB}" srcOrd="2" destOrd="0" presId="urn:microsoft.com/office/officeart/2005/8/layout/list1"/>
    <dgm:cxn modelId="{4B2BC4B9-5DD3-4349-B00C-156C53781192}" type="presParOf" srcId="{1A0FF26E-EE02-4B27-8C6F-1A6D44837F41}" destId="{F2B284B3-6FCC-4113-A7A7-58B5C5B19DC3}" srcOrd="3" destOrd="0" presId="urn:microsoft.com/office/officeart/2005/8/layout/list1"/>
    <dgm:cxn modelId="{EFD41E24-AFB8-4C77-B50B-20FC48F9D4AB}" type="presParOf" srcId="{1A0FF26E-EE02-4B27-8C6F-1A6D44837F41}" destId="{1961A387-B531-4C0E-A11C-65DE7BD6167E}" srcOrd="4" destOrd="0" presId="urn:microsoft.com/office/officeart/2005/8/layout/list1"/>
    <dgm:cxn modelId="{EDAA8A0B-9A64-4DDD-8926-989F1232B0BB}" type="presParOf" srcId="{1961A387-B531-4C0E-A11C-65DE7BD6167E}" destId="{315C264A-581B-4F71-A79F-0478675B8707}" srcOrd="0" destOrd="0" presId="urn:microsoft.com/office/officeart/2005/8/layout/list1"/>
    <dgm:cxn modelId="{92B67A4B-4CF7-47B0-BE1F-52D205128CF6}" type="presParOf" srcId="{1961A387-B531-4C0E-A11C-65DE7BD6167E}" destId="{B5C02CF1-8E34-4F18-957B-33551C56940C}" srcOrd="1" destOrd="0" presId="urn:microsoft.com/office/officeart/2005/8/layout/list1"/>
    <dgm:cxn modelId="{6979392A-9974-4DBA-A1F4-5D5F04B73313}" type="presParOf" srcId="{1A0FF26E-EE02-4B27-8C6F-1A6D44837F41}" destId="{42A0779F-436E-42D1-9768-6EDC026B0361}" srcOrd="5" destOrd="0" presId="urn:microsoft.com/office/officeart/2005/8/layout/list1"/>
    <dgm:cxn modelId="{BA4636FE-7B10-4A42-9E00-95476F01D76D}" type="presParOf" srcId="{1A0FF26E-EE02-4B27-8C6F-1A6D44837F41}" destId="{EB4872AE-0B84-4E46-8BF7-675830809269}" srcOrd="6" destOrd="0" presId="urn:microsoft.com/office/officeart/2005/8/layout/list1"/>
    <dgm:cxn modelId="{B468F490-FE2E-4383-8D5C-1469AC26B6D9}" type="presParOf" srcId="{1A0FF26E-EE02-4B27-8C6F-1A6D44837F41}" destId="{661FC961-CFF5-4A8A-838F-416B0514F9D4}" srcOrd="7" destOrd="0" presId="urn:microsoft.com/office/officeart/2005/8/layout/list1"/>
    <dgm:cxn modelId="{1EFA2B35-D703-4A5B-A7FF-985FBE9DD544}" type="presParOf" srcId="{1A0FF26E-EE02-4B27-8C6F-1A6D44837F41}" destId="{24431E21-FDD9-403A-8BFF-2DC4316A7A0A}" srcOrd="8" destOrd="0" presId="urn:microsoft.com/office/officeart/2005/8/layout/list1"/>
    <dgm:cxn modelId="{DA5E8643-A374-466D-B13E-DA5DC02D1832}" type="presParOf" srcId="{24431E21-FDD9-403A-8BFF-2DC4316A7A0A}" destId="{73277348-CD5D-4ECA-B3A9-5AC3BD2E32D0}" srcOrd="0" destOrd="0" presId="urn:microsoft.com/office/officeart/2005/8/layout/list1"/>
    <dgm:cxn modelId="{1B782CC5-1658-4E3F-B5B9-9AF6DEE2F5F5}" type="presParOf" srcId="{24431E21-FDD9-403A-8BFF-2DC4316A7A0A}" destId="{FD50B091-109A-4C7A-A425-BCEF72D1DBAC}" srcOrd="1" destOrd="0" presId="urn:microsoft.com/office/officeart/2005/8/layout/list1"/>
    <dgm:cxn modelId="{BEF5B6D0-0C3F-40EC-A6D7-41C1DF8D89AB}" type="presParOf" srcId="{1A0FF26E-EE02-4B27-8C6F-1A6D44837F41}" destId="{963CBF7B-F3E3-4C8F-A65E-253A6523630F}" srcOrd="9" destOrd="0" presId="urn:microsoft.com/office/officeart/2005/8/layout/list1"/>
    <dgm:cxn modelId="{EE0980FC-B8EF-42FA-AFC1-8EEC6CF82868}" type="presParOf" srcId="{1A0FF26E-EE02-4B27-8C6F-1A6D44837F41}" destId="{271B6026-004F-47F2-92B9-F26EC1A68594}"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99097E6-472C-436A-B405-0B3B15AD706A}" type="doc">
      <dgm:prSet loTypeId="urn:microsoft.com/office/officeart/2005/8/layout/list1" loCatId="list" qsTypeId="urn:microsoft.com/office/officeart/2005/8/quickstyle/simple1" qsCatId="simple" csTypeId="urn:microsoft.com/office/officeart/2005/8/colors/accent3_1" csCatId="accent3" phldr="1"/>
      <dgm:spPr/>
      <dgm:t>
        <a:bodyPr/>
        <a:lstStyle/>
        <a:p>
          <a:endParaRPr lang="en-GB"/>
        </a:p>
      </dgm:t>
    </dgm:pt>
    <dgm:pt modelId="{33BB313B-BFC1-4709-BFBC-8ED40647D8B2}">
      <dgm:prSet phldrT="[Text]" custT="1"/>
      <dgm:spPr/>
      <dgm:t>
        <a:bodyPr/>
        <a:lstStyle/>
        <a:p>
          <a:pPr algn="just"/>
          <a:r>
            <a:rPr lang="en-US" sz="1400" dirty="0"/>
            <a:t>Be courteous</a:t>
          </a:r>
          <a:endParaRPr lang="en-GB" sz="1400" dirty="0"/>
        </a:p>
      </dgm:t>
    </dgm:pt>
    <dgm:pt modelId="{EC8573A8-C385-4134-8506-FC630D3D6B3B}" type="parTrans" cxnId="{C5047739-62DC-4547-B721-563E06F1D65B}">
      <dgm:prSet/>
      <dgm:spPr/>
      <dgm:t>
        <a:bodyPr/>
        <a:lstStyle/>
        <a:p>
          <a:endParaRPr lang="en-GB"/>
        </a:p>
      </dgm:t>
    </dgm:pt>
    <dgm:pt modelId="{1B9E122B-B4C3-4889-ABFE-BCF4B3A5A7C3}" type="sibTrans" cxnId="{C5047739-62DC-4547-B721-563E06F1D65B}">
      <dgm:prSet/>
      <dgm:spPr/>
      <dgm:t>
        <a:bodyPr/>
        <a:lstStyle/>
        <a:p>
          <a:endParaRPr lang="en-GB"/>
        </a:p>
      </dgm:t>
    </dgm:pt>
    <dgm:pt modelId="{C96B1715-08D9-4D4C-A428-F8AD82CCDAFC}">
      <dgm:prSet phldrT="[Text]" custT="1"/>
      <dgm:spPr/>
      <dgm:t>
        <a:bodyPr/>
        <a:lstStyle/>
        <a:p>
          <a:pPr algn="just"/>
          <a:r>
            <a:rPr lang="en-US" sz="1400" dirty="0"/>
            <a:t>Be professional</a:t>
          </a:r>
          <a:endParaRPr lang="en-GB" sz="1400" dirty="0"/>
        </a:p>
      </dgm:t>
    </dgm:pt>
    <dgm:pt modelId="{92CC2BD9-B9C2-41B3-9BA6-8464F49005B8}" type="parTrans" cxnId="{A2064029-F896-4940-8481-67F1F8FEECBD}">
      <dgm:prSet/>
      <dgm:spPr/>
      <dgm:t>
        <a:bodyPr/>
        <a:lstStyle/>
        <a:p>
          <a:endParaRPr lang="en-GB"/>
        </a:p>
      </dgm:t>
    </dgm:pt>
    <dgm:pt modelId="{3BCF7DFA-74CA-4AB4-9A47-B0B8A4DC99D1}" type="sibTrans" cxnId="{A2064029-F896-4940-8481-67F1F8FEECBD}">
      <dgm:prSet/>
      <dgm:spPr/>
      <dgm:t>
        <a:bodyPr/>
        <a:lstStyle/>
        <a:p>
          <a:endParaRPr lang="en-GB"/>
        </a:p>
      </dgm:t>
    </dgm:pt>
    <dgm:pt modelId="{80B41EF3-9D95-4FA0-A981-8EBC6A93AFF8}">
      <dgm:prSet phldrT="[Text]" custT="1"/>
      <dgm:spPr/>
      <dgm:t>
        <a:bodyPr/>
        <a:lstStyle/>
        <a:p>
          <a:pPr algn="just"/>
          <a:r>
            <a:rPr lang="en-US" sz="1400" dirty="0"/>
            <a:t>Avoid abusive, angry emails (Flaming)</a:t>
          </a:r>
          <a:endParaRPr lang="en-GB" sz="1400" dirty="0"/>
        </a:p>
      </dgm:t>
    </dgm:pt>
    <dgm:pt modelId="{9061C160-8F01-4218-B928-28C65669A2C8}" type="parTrans" cxnId="{CAF1450C-BA9F-40BB-BEFB-3A2A7663BCFB}">
      <dgm:prSet/>
      <dgm:spPr/>
      <dgm:t>
        <a:bodyPr/>
        <a:lstStyle/>
        <a:p>
          <a:endParaRPr lang="en-GB"/>
        </a:p>
      </dgm:t>
    </dgm:pt>
    <dgm:pt modelId="{8947172C-A500-4AD9-979D-ADEF42CFBE50}" type="sibTrans" cxnId="{CAF1450C-BA9F-40BB-BEFB-3A2A7663BCFB}">
      <dgm:prSet/>
      <dgm:spPr/>
      <dgm:t>
        <a:bodyPr/>
        <a:lstStyle/>
        <a:p>
          <a:endParaRPr lang="en-GB"/>
        </a:p>
      </dgm:t>
    </dgm:pt>
    <dgm:pt modelId="{1A0FF26E-EE02-4B27-8C6F-1A6D44837F41}" type="pres">
      <dgm:prSet presAssocID="{599097E6-472C-436A-B405-0B3B15AD706A}" presName="linear" presStyleCnt="0">
        <dgm:presLayoutVars>
          <dgm:dir/>
          <dgm:animLvl val="lvl"/>
          <dgm:resizeHandles val="exact"/>
        </dgm:presLayoutVars>
      </dgm:prSet>
      <dgm:spPr/>
    </dgm:pt>
    <dgm:pt modelId="{B3C7E9E6-B911-4141-BD57-044B0FE0131B}" type="pres">
      <dgm:prSet presAssocID="{33BB313B-BFC1-4709-BFBC-8ED40647D8B2}" presName="parentLin" presStyleCnt="0"/>
      <dgm:spPr/>
    </dgm:pt>
    <dgm:pt modelId="{4DDB556E-6008-4DD1-B82A-36FA9B283FB0}" type="pres">
      <dgm:prSet presAssocID="{33BB313B-BFC1-4709-BFBC-8ED40647D8B2}" presName="parentLeftMargin" presStyleLbl="node1" presStyleIdx="0" presStyleCnt="3"/>
      <dgm:spPr/>
    </dgm:pt>
    <dgm:pt modelId="{3EF9062D-7996-4771-AF43-4CB5CC59BFC2}" type="pres">
      <dgm:prSet presAssocID="{33BB313B-BFC1-4709-BFBC-8ED40647D8B2}" presName="parentText" presStyleLbl="node1" presStyleIdx="0" presStyleCnt="3">
        <dgm:presLayoutVars>
          <dgm:chMax val="0"/>
          <dgm:bulletEnabled val="1"/>
        </dgm:presLayoutVars>
      </dgm:prSet>
      <dgm:spPr/>
    </dgm:pt>
    <dgm:pt modelId="{81A5BF68-F153-4689-AB07-9D24F9C1AAF1}" type="pres">
      <dgm:prSet presAssocID="{33BB313B-BFC1-4709-BFBC-8ED40647D8B2}" presName="negativeSpace" presStyleCnt="0"/>
      <dgm:spPr/>
    </dgm:pt>
    <dgm:pt modelId="{C230A34B-0A57-41B1-994D-4F7AC4E730BA}" type="pres">
      <dgm:prSet presAssocID="{33BB313B-BFC1-4709-BFBC-8ED40647D8B2}" presName="childText" presStyleLbl="conFgAcc1" presStyleIdx="0" presStyleCnt="3" custLinFactNeighborY="43580">
        <dgm:presLayoutVars>
          <dgm:bulletEnabled val="1"/>
        </dgm:presLayoutVars>
      </dgm:prSet>
      <dgm:spPr/>
    </dgm:pt>
    <dgm:pt modelId="{26C4DFDA-38D6-4B6C-B727-C89DFE17773A}" type="pres">
      <dgm:prSet presAssocID="{1B9E122B-B4C3-4889-ABFE-BCF4B3A5A7C3}" presName="spaceBetweenRectangles" presStyleCnt="0"/>
      <dgm:spPr/>
    </dgm:pt>
    <dgm:pt modelId="{81D0B080-F9D4-4625-A40E-75BAEED73462}" type="pres">
      <dgm:prSet presAssocID="{C96B1715-08D9-4D4C-A428-F8AD82CCDAFC}" presName="parentLin" presStyleCnt="0"/>
      <dgm:spPr/>
    </dgm:pt>
    <dgm:pt modelId="{5414FBB1-29E7-479F-B19A-43C1814AC4FD}" type="pres">
      <dgm:prSet presAssocID="{C96B1715-08D9-4D4C-A428-F8AD82CCDAFC}" presName="parentLeftMargin" presStyleLbl="node1" presStyleIdx="0" presStyleCnt="3"/>
      <dgm:spPr/>
    </dgm:pt>
    <dgm:pt modelId="{D6ECA5C7-C33F-4863-B391-1F7EFA317A0A}" type="pres">
      <dgm:prSet presAssocID="{C96B1715-08D9-4D4C-A428-F8AD82CCDAFC}" presName="parentText" presStyleLbl="node1" presStyleIdx="1" presStyleCnt="3">
        <dgm:presLayoutVars>
          <dgm:chMax val="0"/>
          <dgm:bulletEnabled val="1"/>
        </dgm:presLayoutVars>
      </dgm:prSet>
      <dgm:spPr/>
    </dgm:pt>
    <dgm:pt modelId="{C23359DF-99B5-4E8D-8559-3ACC8687E129}" type="pres">
      <dgm:prSet presAssocID="{C96B1715-08D9-4D4C-A428-F8AD82CCDAFC}" presName="negativeSpace" presStyleCnt="0"/>
      <dgm:spPr/>
    </dgm:pt>
    <dgm:pt modelId="{2769F8C2-3FDB-4B38-A50D-358F557D7AFD}" type="pres">
      <dgm:prSet presAssocID="{C96B1715-08D9-4D4C-A428-F8AD82CCDAFC}" presName="childText" presStyleLbl="conFgAcc1" presStyleIdx="1" presStyleCnt="3">
        <dgm:presLayoutVars>
          <dgm:bulletEnabled val="1"/>
        </dgm:presLayoutVars>
      </dgm:prSet>
      <dgm:spPr/>
    </dgm:pt>
    <dgm:pt modelId="{F3203776-4B93-4CC6-8B1C-9F4793F2F4BB}" type="pres">
      <dgm:prSet presAssocID="{3BCF7DFA-74CA-4AB4-9A47-B0B8A4DC99D1}" presName="spaceBetweenRectangles" presStyleCnt="0"/>
      <dgm:spPr/>
    </dgm:pt>
    <dgm:pt modelId="{2243E526-1000-44FC-B750-DB761883B1FD}" type="pres">
      <dgm:prSet presAssocID="{80B41EF3-9D95-4FA0-A981-8EBC6A93AFF8}" presName="parentLin" presStyleCnt="0"/>
      <dgm:spPr/>
    </dgm:pt>
    <dgm:pt modelId="{9757E19A-B29C-4323-9073-8DF792169270}" type="pres">
      <dgm:prSet presAssocID="{80B41EF3-9D95-4FA0-A981-8EBC6A93AFF8}" presName="parentLeftMargin" presStyleLbl="node1" presStyleIdx="1" presStyleCnt="3"/>
      <dgm:spPr/>
    </dgm:pt>
    <dgm:pt modelId="{EFD9386F-8B5F-43F6-8891-D44ED6778085}" type="pres">
      <dgm:prSet presAssocID="{80B41EF3-9D95-4FA0-A981-8EBC6A93AFF8}" presName="parentText" presStyleLbl="node1" presStyleIdx="2" presStyleCnt="3">
        <dgm:presLayoutVars>
          <dgm:chMax val="0"/>
          <dgm:bulletEnabled val="1"/>
        </dgm:presLayoutVars>
      </dgm:prSet>
      <dgm:spPr/>
    </dgm:pt>
    <dgm:pt modelId="{16E04AFB-4FC8-4FFD-A192-3050AB26EB8E}" type="pres">
      <dgm:prSet presAssocID="{80B41EF3-9D95-4FA0-A981-8EBC6A93AFF8}" presName="negativeSpace" presStyleCnt="0"/>
      <dgm:spPr/>
    </dgm:pt>
    <dgm:pt modelId="{36D70BD4-2664-405F-8755-05BA7B63F196}" type="pres">
      <dgm:prSet presAssocID="{80B41EF3-9D95-4FA0-A981-8EBC6A93AFF8}" presName="childText" presStyleLbl="conFgAcc1" presStyleIdx="2" presStyleCnt="3">
        <dgm:presLayoutVars>
          <dgm:bulletEnabled val="1"/>
        </dgm:presLayoutVars>
      </dgm:prSet>
      <dgm:spPr/>
    </dgm:pt>
  </dgm:ptLst>
  <dgm:cxnLst>
    <dgm:cxn modelId="{CAF1450C-BA9F-40BB-BEFB-3A2A7663BCFB}" srcId="{599097E6-472C-436A-B405-0B3B15AD706A}" destId="{80B41EF3-9D95-4FA0-A981-8EBC6A93AFF8}" srcOrd="2" destOrd="0" parTransId="{9061C160-8F01-4218-B928-28C65669A2C8}" sibTransId="{8947172C-A500-4AD9-979D-ADEF42CFBE50}"/>
    <dgm:cxn modelId="{53732A0F-5C1F-4CB7-B42C-9C361652F2AB}" type="presOf" srcId="{C96B1715-08D9-4D4C-A428-F8AD82CCDAFC}" destId="{5414FBB1-29E7-479F-B19A-43C1814AC4FD}" srcOrd="0" destOrd="0" presId="urn:microsoft.com/office/officeart/2005/8/layout/list1"/>
    <dgm:cxn modelId="{58456F1D-CB58-49A4-8FB7-65476501F97C}" type="presOf" srcId="{33BB313B-BFC1-4709-BFBC-8ED40647D8B2}" destId="{4DDB556E-6008-4DD1-B82A-36FA9B283FB0}" srcOrd="0" destOrd="0" presId="urn:microsoft.com/office/officeart/2005/8/layout/list1"/>
    <dgm:cxn modelId="{A2064029-F896-4940-8481-67F1F8FEECBD}" srcId="{599097E6-472C-436A-B405-0B3B15AD706A}" destId="{C96B1715-08D9-4D4C-A428-F8AD82CCDAFC}" srcOrd="1" destOrd="0" parTransId="{92CC2BD9-B9C2-41B3-9BA6-8464F49005B8}" sibTransId="{3BCF7DFA-74CA-4AB4-9A47-B0B8A4DC99D1}"/>
    <dgm:cxn modelId="{C5047739-62DC-4547-B721-563E06F1D65B}" srcId="{599097E6-472C-436A-B405-0B3B15AD706A}" destId="{33BB313B-BFC1-4709-BFBC-8ED40647D8B2}" srcOrd="0" destOrd="0" parTransId="{EC8573A8-C385-4134-8506-FC630D3D6B3B}" sibTransId="{1B9E122B-B4C3-4889-ABFE-BCF4B3A5A7C3}"/>
    <dgm:cxn modelId="{D1EA6F42-9436-49AC-8210-F5D3CF132B3E}" type="presOf" srcId="{33BB313B-BFC1-4709-BFBC-8ED40647D8B2}" destId="{3EF9062D-7996-4771-AF43-4CB5CC59BFC2}" srcOrd="1" destOrd="0" presId="urn:microsoft.com/office/officeart/2005/8/layout/list1"/>
    <dgm:cxn modelId="{C21B0DC7-BA53-478C-87B7-34346A59AE44}" type="presOf" srcId="{80B41EF3-9D95-4FA0-A981-8EBC6A93AFF8}" destId="{9757E19A-B29C-4323-9073-8DF792169270}" srcOrd="0" destOrd="0" presId="urn:microsoft.com/office/officeart/2005/8/layout/list1"/>
    <dgm:cxn modelId="{7ED8C2DA-0602-4A9F-8635-840F91F33E4D}" type="presOf" srcId="{599097E6-472C-436A-B405-0B3B15AD706A}" destId="{1A0FF26E-EE02-4B27-8C6F-1A6D44837F41}" srcOrd="0" destOrd="0" presId="urn:microsoft.com/office/officeart/2005/8/layout/list1"/>
    <dgm:cxn modelId="{AE118CE2-A77B-4399-A79D-0E3066CD89D7}" type="presOf" srcId="{80B41EF3-9D95-4FA0-A981-8EBC6A93AFF8}" destId="{EFD9386F-8B5F-43F6-8891-D44ED6778085}" srcOrd="1" destOrd="0" presId="urn:microsoft.com/office/officeart/2005/8/layout/list1"/>
    <dgm:cxn modelId="{B606B0EE-D3DB-48C6-9121-ACDF062D2085}" type="presOf" srcId="{C96B1715-08D9-4D4C-A428-F8AD82CCDAFC}" destId="{D6ECA5C7-C33F-4863-B391-1F7EFA317A0A}" srcOrd="1" destOrd="0" presId="urn:microsoft.com/office/officeart/2005/8/layout/list1"/>
    <dgm:cxn modelId="{6919B7EA-A9F8-4D25-9200-7C49D7E8C5F5}" type="presParOf" srcId="{1A0FF26E-EE02-4B27-8C6F-1A6D44837F41}" destId="{B3C7E9E6-B911-4141-BD57-044B0FE0131B}" srcOrd="0" destOrd="0" presId="urn:microsoft.com/office/officeart/2005/8/layout/list1"/>
    <dgm:cxn modelId="{F5456660-D11A-456B-A9E0-B4DDDFE92DCC}" type="presParOf" srcId="{B3C7E9E6-B911-4141-BD57-044B0FE0131B}" destId="{4DDB556E-6008-4DD1-B82A-36FA9B283FB0}" srcOrd="0" destOrd="0" presId="urn:microsoft.com/office/officeart/2005/8/layout/list1"/>
    <dgm:cxn modelId="{50789A84-4809-49BA-895A-D8F41CEBD2D7}" type="presParOf" srcId="{B3C7E9E6-B911-4141-BD57-044B0FE0131B}" destId="{3EF9062D-7996-4771-AF43-4CB5CC59BFC2}" srcOrd="1" destOrd="0" presId="urn:microsoft.com/office/officeart/2005/8/layout/list1"/>
    <dgm:cxn modelId="{E945D3EE-FB62-4520-937E-5E1C9931A24F}" type="presParOf" srcId="{1A0FF26E-EE02-4B27-8C6F-1A6D44837F41}" destId="{81A5BF68-F153-4689-AB07-9D24F9C1AAF1}" srcOrd="1" destOrd="0" presId="urn:microsoft.com/office/officeart/2005/8/layout/list1"/>
    <dgm:cxn modelId="{1D6087E7-C264-4AFD-9A32-82421E6D3811}" type="presParOf" srcId="{1A0FF26E-EE02-4B27-8C6F-1A6D44837F41}" destId="{C230A34B-0A57-41B1-994D-4F7AC4E730BA}" srcOrd="2" destOrd="0" presId="urn:microsoft.com/office/officeart/2005/8/layout/list1"/>
    <dgm:cxn modelId="{0676A655-C435-4380-AE90-B564AE6A8DDF}" type="presParOf" srcId="{1A0FF26E-EE02-4B27-8C6F-1A6D44837F41}" destId="{26C4DFDA-38D6-4B6C-B727-C89DFE17773A}" srcOrd="3" destOrd="0" presId="urn:microsoft.com/office/officeart/2005/8/layout/list1"/>
    <dgm:cxn modelId="{CDA91765-3B08-4E6D-B09D-E7BF7AE6DDF1}" type="presParOf" srcId="{1A0FF26E-EE02-4B27-8C6F-1A6D44837F41}" destId="{81D0B080-F9D4-4625-A40E-75BAEED73462}" srcOrd="4" destOrd="0" presId="urn:microsoft.com/office/officeart/2005/8/layout/list1"/>
    <dgm:cxn modelId="{DCC0112C-731D-4C9E-AEDC-DB04F7619E64}" type="presParOf" srcId="{81D0B080-F9D4-4625-A40E-75BAEED73462}" destId="{5414FBB1-29E7-479F-B19A-43C1814AC4FD}" srcOrd="0" destOrd="0" presId="urn:microsoft.com/office/officeart/2005/8/layout/list1"/>
    <dgm:cxn modelId="{0980B9D0-0D65-4C84-9EC4-303F0F9111CF}" type="presParOf" srcId="{81D0B080-F9D4-4625-A40E-75BAEED73462}" destId="{D6ECA5C7-C33F-4863-B391-1F7EFA317A0A}" srcOrd="1" destOrd="0" presId="urn:microsoft.com/office/officeart/2005/8/layout/list1"/>
    <dgm:cxn modelId="{525F33C0-6AFD-430E-AE6C-EFB3CBA66EF3}" type="presParOf" srcId="{1A0FF26E-EE02-4B27-8C6F-1A6D44837F41}" destId="{C23359DF-99B5-4E8D-8559-3ACC8687E129}" srcOrd="5" destOrd="0" presId="urn:microsoft.com/office/officeart/2005/8/layout/list1"/>
    <dgm:cxn modelId="{A3FB1BB4-708C-43E7-9E11-441296903725}" type="presParOf" srcId="{1A0FF26E-EE02-4B27-8C6F-1A6D44837F41}" destId="{2769F8C2-3FDB-4B38-A50D-358F557D7AFD}" srcOrd="6" destOrd="0" presId="urn:microsoft.com/office/officeart/2005/8/layout/list1"/>
    <dgm:cxn modelId="{575E7A46-7060-4551-8778-7FF6A05DF084}" type="presParOf" srcId="{1A0FF26E-EE02-4B27-8C6F-1A6D44837F41}" destId="{F3203776-4B93-4CC6-8B1C-9F4793F2F4BB}" srcOrd="7" destOrd="0" presId="urn:microsoft.com/office/officeart/2005/8/layout/list1"/>
    <dgm:cxn modelId="{76E984A3-9B30-478A-870A-4D971B69786E}" type="presParOf" srcId="{1A0FF26E-EE02-4B27-8C6F-1A6D44837F41}" destId="{2243E526-1000-44FC-B750-DB761883B1FD}" srcOrd="8" destOrd="0" presId="urn:microsoft.com/office/officeart/2005/8/layout/list1"/>
    <dgm:cxn modelId="{9435705D-9020-49CC-8CD1-1B5D5FBB70B4}" type="presParOf" srcId="{2243E526-1000-44FC-B750-DB761883B1FD}" destId="{9757E19A-B29C-4323-9073-8DF792169270}" srcOrd="0" destOrd="0" presId="urn:microsoft.com/office/officeart/2005/8/layout/list1"/>
    <dgm:cxn modelId="{D9BD6A4C-43C5-491A-A328-CBF7C33B8CAA}" type="presParOf" srcId="{2243E526-1000-44FC-B750-DB761883B1FD}" destId="{EFD9386F-8B5F-43F6-8891-D44ED6778085}" srcOrd="1" destOrd="0" presId="urn:microsoft.com/office/officeart/2005/8/layout/list1"/>
    <dgm:cxn modelId="{1A879C1F-28EA-4999-8956-7D0DF502ECCA}" type="presParOf" srcId="{1A0FF26E-EE02-4B27-8C6F-1A6D44837F41}" destId="{16E04AFB-4FC8-4FFD-A192-3050AB26EB8E}" srcOrd="9" destOrd="0" presId="urn:microsoft.com/office/officeart/2005/8/layout/list1"/>
    <dgm:cxn modelId="{F656DA41-5B63-4D12-B1D8-E4AE9DA8D611}" type="presParOf" srcId="{1A0FF26E-EE02-4B27-8C6F-1A6D44837F41}" destId="{36D70BD4-2664-405F-8755-05BA7B63F19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99097E6-472C-436A-B405-0B3B15AD706A}"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en-GB"/>
        </a:p>
      </dgm:t>
    </dgm:pt>
    <dgm:pt modelId="{33BB313B-BFC1-4709-BFBC-8ED40647D8B2}">
      <dgm:prSet phldrT="[Text]" custT="1"/>
      <dgm:spPr/>
      <dgm:t>
        <a:bodyPr/>
        <a:lstStyle/>
        <a:p>
          <a:pPr algn="just"/>
          <a:r>
            <a:rPr lang="en-US" sz="1400" dirty="0"/>
            <a:t>Demand conciseness (160 characters)</a:t>
          </a:r>
          <a:endParaRPr lang="en-GB" sz="1400" dirty="0"/>
        </a:p>
      </dgm:t>
    </dgm:pt>
    <dgm:pt modelId="{EC8573A8-C385-4134-8506-FC630D3D6B3B}" type="parTrans" cxnId="{C5047739-62DC-4547-B721-563E06F1D65B}">
      <dgm:prSet/>
      <dgm:spPr/>
      <dgm:t>
        <a:bodyPr/>
        <a:lstStyle/>
        <a:p>
          <a:endParaRPr lang="en-GB"/>
        </a:p>
      </dgm:t>
    </dgm:pt>
    <dgm:pt modelId="{1B9E122B-B4C3-4889-ABFE-BCF4B3A5A7C3}" type="sibTrans" cxnId="{C5047739-62DC-4547-B721-563E06F1D65B}">
      <dgm:prSet/>
      <dgm:spPr/>
      <dgm:t>
        <a:bodyPr/>
        <a:lstStyle/>
        <a:p>
          <a:endParaRPr lang="en-GB"/>
        </a:p>
      </dgm:t>
    </dgm:pt>
    <dgm:pt modelId="{C96B1715-08D9-4D4C-A428-F8AD82CCDAFC}">
      <dgm:prSet phldrT="[Text]" custT="1"/>
      <dgm:spPr/>
      <dgm:t>
        <a:bodyPr/>
        <a:lstStyle/>
        <a:p>
          <a:pPr algn="just"/>
          <a:r>
            <a:rPr lang="en-US" sz="1400" dirty="0"/>
            <a:t>Speedy and effective </a:t>
          </a:r>
          <a:endParaRPr lang="en-GB" sz="1400" dirty="0"/>
        </a:p>
      </dgm:t>
    </dgm:pt>
    <dgm:pt modelId="{92CC2BD9-B9C2-41B3-9BA6-8464F49005B8}" type="parTrans" cxnId="{A2064029-F896-4940-8481-67F1F8FEECBD}">
      <dgm:prSet/>
      <dgm:spPr/>
      <dgm:t>
        <a:bodyPr/>
        <a:lstStyle/>
        <a:p>
          <a:endParaRPr lang="en-GB"/>
        </a:p>
      </dgm:t>
    </dgm:pt>
    <dgm:pt modelId="{3BCF7DFA-74CA-4AB4-9A47-B0B8A4DC99D1}" type="sibTrans" cxnId="{A2064029-F896-4940-8481-67F1F8FEECBD}">
      <dgm:prSet/>
      <dgm:spPr/>
      <dgm:t>
        <a:bodyPr/>
        <a:lstStyle/>
        <a:p>
          <a:endParaRPr lang="en-GB"/>
        </a:p>
      </dgm:t>
    </dgm:pt>
    <dgm:pt modelId="{0830D179-4422-4E9F-B4F3-A8BFA9E6E8A1}">
      <dgm:prSet phldrT="[Text]" custT="1"/>
      <dgm:spPr/>
      <dgm:t>
        <a:bodyPr/>
        <a:lstStyle/>
        <a:p>
          <a:pPr algn="just"/>
          <a:r>
            <a:rPr lang="en-US" sz="1400" dirty="0"/>
            <a:t>Cost effective</a:t>
          </a:r>
          <a:endParaRPr lang="en-GB" sz="1400" dirty="0"/>
        </a:p>
      </dgm:t>
    </dgm:pt>
    <dgm:pt modelId="{509E79C4-A288-4EB4-BCD6-BFC931BB5609}" type="parTrans" cxnId="{DCE03BC2-8A06-4361-8B1F-C4A524FED3BB}">
      <dgm:prSet/>
      <dgm:spPr/>
      <dgm:t>
        <a:bodyPr/>
        <a:lstStyle/>
        <a:p>
          <a:endParaRPr lang="en-GB"/>
        </a:p>
      </dgm:t>
    </dgm:pt>
    <dgm:pt modelId="{B9CED5DD-3B92-4ABD-B569-0281FF5E1F3B}" type="sibTrans" cxnId="{DCE03BC2-8A06-4361-8B1F-C4A524FED3BB}">
      <dgm:prSet/>
      <dgm:spPr/>
      <dgm:t>
        <a:bodyPr/>
        <a:lstStyle/>
        <a:p>
          <a:endParaRPr lang="en-GB"/>
        </a:p>
      </dgm:t>
    </dgm:pt>
    <dgm:pt modelId="{0CB96812-A010-4867-ADB5-AB31F2270338}">
      <dgm:prSet phldrT="[Text]" custT="1"/>
      <dgm:spPr/>
      <dgm:t>
        <a:bodyPr/>
        <a:lstStyle/>
        <a:p>
          <a:pPr algn="just"/>
          <a:r>
            <a:rPr lang="en-US" sz="1400" dirty="0"/>
            <a:t>Decrease intimidation factor</a:t>
          </a:r>
          <a:endParaRPr lang="en-GB" sz="1400" dirty="0"/>
        </a:p>
      </dgm:t>
    </dgm:pt>
    <dgm:pt modelId="{9CE6BCB2-9CE3-4276-8033-7A29F10A544B}" type="parTrans" cxnId="{FEDCEA48-3BF4-4986-AF59-0844C3154A79}">
      <dgm:prSet/>
      <dgm:spPr/>
      <dgm:t>
        <a:bodyPr/>
        <a:lstStyle/>
        <a:p>
          <a:endParaRPr lang="en-GB"/>
        </a:p>
      </dgm:t>
    </dgm:pt>
    <dgm:pt modelId="{F2332CAF-8162-4E3A-B11A-620C94593026}" type="sibTrans" cxnId="{FEDCEA48-3BF4-4986-AF59-0844C3154A79}">
      <dgm:prSet/>
      <dgm:spPr/>
      <dgm:t>
        <a:bodyPr/>
        <a:lstStyle/>
        <a:p>
          <a:endParaRPr lang="en-GB"/>
        </a:p>
      </dgm:t>
    </dgm:pt>
    <dgm:pt modelId="{2409E6B9-03B1-486C-BCEA-9B3DEC3FD937}">
      <dgm:prSet phldrT="[Text]" custT="1"/>
      <dgm:spPr/>
      <dgm:t>
        <a:bodyPr/>
        <a:lstStyle/>
        <a:p>
          <a:pPr algn="just"/>
          <a:r>
            <a:rPr lang="en-US" sz="1400" dirty="0"/>
            <a:t>Facilitates documentation</a:t>
          </a:r>
          <a:endParaRPr lang="en-GB" sz="1400" dirty="0"/>
        </a:p>
      </dgm:t>
    </dgm:pt>
    <dgm:pt modelId="{C718EEAF-EE02-4DD5-8A83-F4DA4F77261E}" type="parTrans" cxnId="{4D548615-B5FA-4903-A99E-490C40581A37}">
      <dgm:prSet/>
      <dgm:spPr/>
      <dgm:t>
        <a:bodyPr/>
        <a:lstStyle/>
        <a:p>
          <a:endParaRPr lang="en-GB"/>
        </a:p>
      </dgm:t>
    </dgm:pt>
    <dgm:pt modelId="{0CA1065A-A0C7-41F2-B0A9-17B84523B460}" type="sibTrans" cxnId="{4D548615-B5FA-4903-A99E-490C40581A37}">
      <dgm:prSet/>
      <dgm:spPr/>
      <dgm:t>
        <a:bodyPr/>
        <a:lstStyle/>
        <a:p>
          <a:endParaRPr lang="en-GB"/>
        </a:p>
      </dgm:t>
    </dgm:pt>
    <dgm:pt modelId="{1A0FF26E-EE02-4B27-8C6F-1A6D44837F41}" type="pres">
      <dgm:prSet presAssocID="{599097E6-472C-436A-B405-0B3B15AD706A}" presName="linear" presStyleCnt="0">
        <dgm:presLayoutVars>
          <dgm:dir/>
          <dgm:animLvl val="lvl"/>
          <dgm:resizeHandles val="exact"/>
        </dgm:presLayoutVars>
      </dgm:prSet>
      <dgm:spPr/>
    </dgm:pt>
    <dgm:pt modelId="{B3C7E9E6-B911-4141-BD57-044B0FE0131B}" type="pres">
      <dgm:prSet presAssocID="{33BB313B-BFC1-4709-BFBC-8ED40647D8B2}" presName="parentLin" presStyleCnt="0"/>
      <dgm:spPr/>
    </dgm:pt>
    <dgm:pt modelId="{4DDB556E-6008-4DD1-B82A-36FA9B283FB0}" type="pres">
      <dgm:prSet presAssocID="{33BB313B-BFC1-4709-BFBC-8ED40647D8B2}" presName="parentLeftMargin" presStyleLbl="node1" presStyleIdx="0" presStyleCnt="5"/>
      <dgm:spPr/>
    </dgm:pt>
    <dgm:pt modelId="{3EF9062D-7996-4771-AF43-4CB5CC59BFC2}" type="pres">
      <dgm:prSet presAssocID="{33BB313B-BFC1-4709-BFBC-8ED40647D8B2}" presName="parentText" presStyleLbl="node1" presStyleIdx="0" presStyleCnt="5">
        <dgm:presLayoutVars>
          <dgm:chMax val="0"/>
          <dgm:bulletEnabled val="1"/>
        </dgm:presLayoutVars>
      </dgm:prSet>
      <dgm:spPr/>
    </dgm:pt>
    <dgm:pt modelId="{81A5BF68-F153-4689-AB07-9D24F9C1AAF1}" type="pres">
      <dgm:prSet presAssocID="{33BB313B-BFC1-4709-BFBC-8ED40647D8B2}" presName="negativeSpace" presStyleCnt="0"/>
      <dgm:spPr/>
    </dgm:pt>
    <dgm:pt modelId="{C230A34B-0A57-41B1-994D-4F7AC4E730BA}" type="pres">
      <dgm:prSet presAssocID="{33BB313B-BFC1-4709-BFBC-8ED40647D8B2}" presName="childText" presStyleLbl="conFgAcc1" presStyleIdx="0" presStyleCnt="5" custLinFactNeighborY="43580">
        <dgm:presLayoutVars>
          <dgm:bulletEnabled val="1"/>
        </dgm:presLayoutVars>
      </dgm:prSet>
      <dgm:spPr/>
    </dgm:pt>
    <dgm:pt modelId="{26C4DFDA-38D6-4B6C-B727-C89DFE17773A}" type="pres">
      <dgm:prSet presAssocID="{1B9E122B-B4C3-4889-ABFE-BCF4B3A5A7C3}" presName="spaceBetweenRectangles" presStyleCnt="0"/>
      <dgm:spPr/>
    </dgm:pt>
    <dgm:pt modelId="{EDFC62E9-184B-443A-BA66-35652B199AAF}" type="pres">
      <dgm:prSet presAssocID="{0830D179-4422-4E9F-B4F3-A8BFA9E6E8A1}" presName="parentLin" presStyleCnt="0"/>
      <dgm:spPr/>
    </dgm:pt>
    <dgm:pt modelId="{DD9769D5-4408-4ACE-9F89-970527DC6A12}" type="pres">
      <dgm:prSet presAssocID="{0830D179-4422-4E9F-B4F3-A8BFA9E6E8A1}" presName="parentLeftMargin" presStyleLbl="node1" presStyleIdx="0" presStyleCnt="5"/>
      <dgm:spPr/>
    </dgm:pt>
    <dgm:pt modelId="{1AF90D04-DE02-4B56-A4BB-8A4445CA7BF2}" type="pres">
      <dgm:prSet presAssocID="{0830D179-4422-4E9F-B4F3-A8BFA9E6E8A1}" presName="parentText" presStyleLbl="node1" presStyleIdx="1" presStyleCnt="5">
        <dgm:presLayoutVars>
          <dgm:chMax val="0"/>
          <dgm:bulletEnabled val="1"/>
        </dgm:presLayoutVars>
      </dgm:prSet>
      <dgm:spPr/>
    </dgm:pt>
    <dgm:pt modelId="{AC3CB5FB-A808-4DA9-9B7C-E0109574F2DD}" type="pres">
      <dgm:prSet presAssocID="{0830D179-4422-4E9F-B4F3-A8BFA9E6E8A1}" presName="negativeSpace" presStyleCnt="0"/>
      <dgm:spPr/>
    </dgm:pt>
    <dgm:pt modelId="{C3866A8C-99AE-44C4-A806-965B0B6B23F9}" type="pres">
      <dgm:prSet presAssocID="{0830D179-4422-4E9F-B4F3-A8BFA9E6E8A1}" presName="childText" presStyleLbl="conFgAcc1" presStyleIdx="1" presStyleCnt="5">
        <dgm:presLayoutVars>
          <dgm:bulletEnabled val="1"/>
        </dgm:presLayoutVars>
      </dgm:prSet>
      <dgm:spPr/>
    </dgm:pt>
    <dgm:pt modelId="{DCE14768-B823-4AFA-B286-7E0DEFB12471}" type="pres">
      <dgm:prSet presAssocID="{B9CED5DD-3B92-4ABD-B569-0281FF5E1F3B}" presName="spaceBetweenRectangles" presStyleCnt="0"/>
      <dgm:spPr/>
    </dgm:pt>
    <dgm:pt modelId="{81D0B080-F9D4-4625-A40E-75BAEED73462}" type="pres">
      <dgm:prSet presAssocID="{C96B1715-08D9-4D4C-A428-F8AD82CCDAFC}" presName="parentLin" presStyleCnt="0"/>
      <dgm:spPr/>
    </dgm:pt>
    <dgm:pt modelId="{5414FBB1-29E7-479F-B19A-43C1814AC4FD}" type="pres">
      <dgm:prSet presAssocID="{C96B1715-08D9-4D4C-A428-F8AD82CCDAFC}" presName="parentLeftMargin" presStyleLbl="node1" presStyleIdx="1" presStyleCnt="5"/>
      <dgm:spPr/>
    </dgm:pt>
    <dgm:pt modelId="{D6ECA5C7-C33F-4863-B391-1F7EFA317A0A}" type="pres">
      <dgm:prSet presAssocID="{C96B1715-08D9-4D4C-A428-F8AD82CCDAFC}" presName="parentText" presStyleLbl="node1" presStyleIdx="2" presStyleCnt="5">
        <dgm:presLayoutVars>
          <dgm:chMax val="0"/>
          <dgm:bulletEnabled val="1"/>
        </dgm:presLayoutVars>
      </dgm:prSet>
      <dgm:spPr/>
    </dgm:pt>
    <dgm:pt modelId="{C23359DF-99B5-4E8D-8559-3ACC8687E129}" type="pres">
      <dgm:prSet presAssocID="{C96B1715-08D9-4D4C-A428-F8AD82CCDAFC}" presName="negativeSpace" presStyleCnt="0"/>
      <dgm:spPr/>
    </dgm:pt>
    <dgm:pt modelId="{2769F8C2-3FDB-4B38-A50D-358F557D7AFD}" type="pres">
      <dgm:prSet presAssocID="{C96B1715-08D9-4D4C-A428-F8AD82CCDAFC}" presName="childText" presStyleLbl="conFgAcc1" presStyleIdx="2" presStyleCnt="5">
        <dgm:presLayoutVars>
          <dgm:bulletEnabled val="1"/>
        </dgm:presLayoutVars>
      </dgm:prSet>
      <dgm:spPr/>
    </dgm:pt>
    <dgm:pt modelId="{CCAE2977-DB40-4807-B167-A84CA2CB3EE1}" type="pres">
      <dgm:prSet presAssocID="{3BCF7DFA-74CA-4AB4-9A47-B0B8A4DC99D1}" presName="spaceBetweenRectangles" presStyleCnt="0"/>
      <dgm:spPr/>
    </dgm:pt>
    <dgm:pt modelId="{E7A15F6F-8F3D-4558-A5FB-2D1C6D1F2F68}" type="pres">
      <dgm:prSet presAssocID="{0CB96812-A010-4867-ADB5-AB31F2270338}" presName="parentLin" presStyleCnt="0"/>
      <dgm:spPr/>
    </dgm:pt>
    <dgm:pt modelId="{725E69A7-CCCB-4471-94B0-8947D78BDAE2}" type="pres">
      <dgm:prSet presAssocID="{0CB96812-A010-4867-ADB5-AB31F2270338}" presName="parentLeftMargin" presStyleLbl="node1" presStyleIdx="2" presStyleCnt="5"/>
      <dgm:spPr/>
    </dgm:pt>
    <dgm:pt modelId="{5DBC5653-E72B-42A4-BA39-E848728F3CEC}" type="pres">
      <dgm:prSet presAssocID="{0CB96812-A010-4867-ADB5-AB31F2270338}" presName="parentText" presStyleLbl="node1" presStyleIdx="3" presStyleCnt="5">
        <dgm:presLayoutVars>
          <dgm:chMax val="0"/>
          <dgm:bulletEnabled val="1"/>
        </dgm:presLayoutVars>
      </dgm:prSet>
      <dgm:spPr/>
    </dgm:pt>
    <dgm:pt modelId="{06CAADE2-26F9-4C8B-9BE9-9F48E694831E}" type="pres">
      <dgm:prSet presAssocID="{0CB96812-A010-4867-ADB5-AB31F2270338}" presName="negativeSpace" presStyleCnt="0"/>
      <dgm:spPr/>
    </dgm:pt>
    <dgm:pt modelId="{E77D5FD5-DF60-4FC9-B5E8-AF35752BA7B3}" type="pres">
      <dgm:prSet presAssocID="{0CB96812-A010-4867-ADB5-AB31F2270338}" presName="childText" presStyleLbl="conFgAcc1" presStyleIdx="3" presStyleCnt="5">
        <dgm:presLayoutVars>
          <dgm:bulletEnabled val="1"/>
        </dgm:presLayoutVars>
      </dgm:prSet>
      <dgm:spPr/>
    </dgm:pt>
    <dgm:pt modelId="{8E8DDE38-38E8-48B0-B58D-CCE004D8F102}" type="pres">
      <dgm:prSet presAssocID="{F2332CAF-8162-4E3A-B11A-620C94593026}" presName="spaceBetweenRectangles" presStyleCnt="0"/>
      <dgm:spPr/>
    </dgm:pt>
    <dgm:pt modelId="{2E644DD6-8A26-4792-B913-152563F85146}" type="pres">
      <dgm:prSet presAssocID="{2409E6B9-03B1-486C-BCEA-9B3DEC3FD937}" presName="parentLin" presStyleCnt="0"/>
      <dgm:spPr/>
    </dgm:pt>
    <dgm:pt modelId="{258E3C1D-CA2A-4A79-8A74-1E797CE5B19E}" type="pres">
      <dgm:prSet presAssocID="{2409E6B9-03B1-486C-BCEA-9B3DEC3FD937}" presName="parentLeftMargin" presStyleLbl="node1" presStyleIdx="3" presStyleCnt="5"/>
      <dgm:spPr/>
    </dgm:pt>
    <dgm:pt modelId="{3DAC3D60-F5AE-4A60-B450-9A12C31B92E6}" type="pres">
      <dgm:prSet presAssocID="{2409E6B9-03B1-486C-BCEA-9B3DEC3FD937}" presName="parentText" presStyleLbl="node1" presStyleIdx="4" presStyleCnt="5">
        <dgm:presLayoutVars>
          <dgm:chMax val="0"/>
          <dgm:bulletEnabled val="1"/>
        </dgm:presLayoutVars>
      </dgm:prSet>
      <dgm:spPr/>
    </dgm:pt>
    <dgm:pt modelId="{84C81FD2-BE4B-406E-9E4D-F9535072AA96}" type="pres">
      <dgm:prSet presAssocID="{2409E6B9-03B1-486C-BCEA-9B3DEC3FD937}" presName="negativeSpace" presStyleCnt="0"/>
      <dgm:spPr/>
    </dgm:pt>
    <dgm:pt modelId="{BCC1D9A5-2DA0-4BA5-A2B8-2E49C6529D10}" type="pres">
      <dgm:prSet presAssocID="{2409E6B9-03B1-486C-BCEA-9B3DEC3FD937}" presName="childText" presStyleLbl="conFgAcc1" presStyleIdx="4" presStyleCnt="5">
        <dgm:presLayoutVars>
          <dgm:bulletEnabled val="1"/>
        </dgm:presLayoutVars>
      </dgm:prSet>
      <dgm:spPr/>
    </dgm:pt>
  </dgm:ptLst>
  <dgm:cxnLst>
    <dgm:cxn modelId="{53732A0F-5C1F-4CB7-B42C-9C361652F2AB}" type="presOf" srcId="{C96B1715-08D9-4D4C-A428-F8AD82CCDAFC}" destId="{5414FBB1-29E7-479F-B19A-43C1814AC4FD}" srcOrd="0" destOrd="0" presId="urn:microsoft.com/office/officeart/2005/8/layout/list1"/>
    <dgm:cxn modelId="{4D548615-B5FA-4903-A99E-490C40581A37}" srcId="{599097E6-472C-436A-B405-0B3B15AD706A}" destId="{2409E6B9-03B1-486C-BCEA-9B3DEC3FD937}" srcOrd="4" destOrd="0" parTransId="{C718EEAF-EE02-4DD5-8A83-F4DA4F77261E}" sibTransId="{0CA1065A-A0C7-41F2-B0A9-17B84523B460}"/>
    <dgm:cxn modelId="{AE82C41B-C339-4089-97BA-A6E13D76131F}" type="presOf" srcId="{0CB96812-A010-4867-ADB5-AB31F2270338}" destId="{725E69A7-CCCB-4471-94B0-8947D78BDAE2}" srcOrd="0" destOrd="0" presId="urn:microsoft.com/office/officeart/2005/8/layout/list1"/>
    <dgm:cxn modelId="{58456F1D-CB58-49A4-8FB7-65476501F97C}" type="presOf" srcId="{33BB313B-BFC1-4709-BFBC-8ED40647D8B2}" destId="{4DDB556E-6008-4DD1-B82A-36FA9B283FB0}" srcOrd="0" destOrd="0" presId="urn:microsoft.com/office/officeart/2005/8/layout/list1"/>
    <dgm:cxn modelId="{A2064029-F896-4940-8481-67F1F8FEECBD}" srcId="{599097E6-472C-436A-B405-0B3B15AD706A}" destId="{C96B1715-08D9-4D4C-A428-F8AD82CCDAFC}" srcOrd="2" destOrd="0" parTransId="{92CC2BD9-B9C2-41B3-9BA6-8464F49005B8}" sibTransId="{3BCF7DFA-74CA-4AB4-9A47-B0B8A4DC99D1}"/>
    <dgm:cxn modelId="{C5047739-62DC-4547-B721-563E06F1D65B}" srcId="{599097E6-472C-436A-B405-0B3B15AD706A}" destId="{33BB313B-BFC1-4709-BFBC-8ED40647D8B2}" srcOrd="0" destOrd="0" parTransId="{EC8573A8-C385-4134-8506-FC630D3D6B3B}" sibTransId="{1B9E122B-B4C3-4889-ABFE-BCF4B3A5A7C3}"/>
    <dgm:cxn modelId="{E4B6123C-2E08-40DF-ADDD-2E8C7472CF79}" type="presOf" srcId="{2409E6B9-03B1-486C-BCEA-9B3DEC3FD937}" destId="{3DAC3D60-F5AE-4A60-B450-9A12C31B92E6}" srcOrd="1" destOrd="0" presId="urn:microsoft.com/office/officeart/2005/8/layout/list1"/>
    <dgm:cxn modelId="{D1EA6F42-9436-49AC-8210-F5D3CF132B3E}" type="presOf" srcId="{33BB313B-BFC1-4709-BFBC-8ED40647D8B2}" destId="{3EF9062D-7996-4771-AF43-4CB5CC59BFC2}" srcOrd="1" destOrd="0" presId="urn:microsoft.com/office/officeart/2005/8/layout/list1"/>
    <dgm:cxn modelId="{FEDCEA48-3BF4-4986-AF59-0844C3154A79}" srcId="{599097E6-472C-436A-B405-0B3B15AD706A}" destId="{0CB96812-A010-4867-ADB5-AB31F2270338}" srcOrd="3" destOrd="0" parTransId="{9CE6BCB2-9CE3-4276-8033-7A29F10A544B}" sibTransId="{F2332CAF-8162-4E3A-B11A-620C94593026}"/>
    <dgm:cxn modelId="{B10A677C-9FA4-4415-B9B0-551253C005F1}" type="presOf" srcId="{2409E6B9-03B1-486C-BCEA-9B3DEC3FD937}" destId="{258E3C1D-CA2A-4A79-8A74-1E797CE5B19E}" srcOrd="0" destOrd="0" presId="urn:microsoft.com/office/officeart/2005/8/layout/list1"/>
    <dgm:cxn modelId="{079ECEA3-1336-4CD1-AFFE-A2EC7B9E5095}" type="presOf" srcId="{0830D179-4422-4E9F-B4F3-A8BFA9E6E8A1}" destId="{1AF90D04-DE02-4B56-A4BB-8A4445CA7BF2}" srcOrd="1" destOrd="0" presId="urn:microsoft.com/office/officeart/2005/8/layout/list1"/>
    <dgm:cxn modelId="{DCE03BC2-8A06-4361-8B1F-C4A524FED3BB}" srcId="{599097E6-472C-436A-B405-0B3B15AD706A}" destId="{0830D179-4422-4E9F-B4F3-A8BFA9E6E8A1}" srcOrd="1" destOrd="0" parTransId="{509E79C4-A288-4EB4-BCD6-BFC931BB5609}" sibTransId="{B9CED5DD-3B92-4ABD-B569-0281FF5E1F3B}"/>
    <dgm:cxn modelId="{CF7E4DCE-4BB6-47C8-BD6E-3E415AEDF4FC}" type="presOf" srcId="{0CB96812-A010-4867-ADB5-AB31F2270338}" destId="{5DBC5653-E72B-42A4-BA39-E848728F3CEC}" srcOrd="1" destOrd="0" presId="urn:microsoft.com/office/officeart/2005/8/layout/list1"/>
    <dgm:cxn modelId="{7ED8C2DA-0602-4A9F-8635-840F91F33E4D}" type="presOf" srcId="{599097E6-472C-436A-B405-0B3B15AD706A}" destId="{1A0FF26E-EE02-4B27-8C6F-1A6D44837F41}" srcOrd="0" destOrd="0" presId="urn:microsoft.com/office/officeart/2005/8/layout/list1"/>
    <dgm:cxn modelId="{B606B0EE-D3DB-48C6-9121-ACDF062D2085}" type="presOf" srcId="{C96B1715-08D9-4D4C-A428-F8AD82CCDAFC}" destId="{D6ECA5C7-C33F-4863-B391-1F7EFA317A0A}" srcOrd="1" destOrd="0" presId="urn:microsoft.com/office/officeart/2005/8/layout/list1"/>
    <dgm:cxn modelId="{027C44F5-B614-4989-A735-05F060E26A1A}" type="presOf" srcId="{0830D179-4422-4E9F-B4F3-A8BFA9E6E8A1}" destId="{DD9769D5-4408-4ACE-9F89-970527DC6A12}" srcOrd="0" destOrd="0" presId="urn:microsoft.com/office/officeart/2005/8/layout/list1"/>
    <dgm:cxn modelId="{6919B7EA-A9F8-4D25-9200-7C49D7E8C5F5}" type="presParOf" srcId="{1A0FF26E-EE02-4B27-8C6F-1A6D44837F41}" destId="{B3C7E9E6-B911-4141-BD57-044B0FE0131B}" srcOrd="0" destOrd="0" presId="urn:microsoft.com/office/officeart/2005/8/layout/list1"/>
    <dgm:cxn modelId="{F5456660-D11A-456B-A9E0-B4DDDFE92DCC}" type="presParOf" srcId="{B3C7E9E6-B911-4141-BD57-044B0FE0131B}" destId="{4DDB556E-6008-4DD1-B82A-36FA9B283FB0}" srcOrd="0" destOrd="0" presId="urn:microsoft.com/office/officeart/2005/8/layout/list1"/>
    <dgm:cxn modelId="{50789A84-4809-49BA-895A-D8F41CEBD2D7}" type="presParOf" srcId="{B3C7E9E6-B911-4141-BD57-044B0FE0131B}" destId="{3EF9062D-7996-4771-AF43-4CB5CC59BFC2}" srcOrd="1" destOrd="0" presId="urn:microsoft.com/office/officeart/2005/8/layout/list1"/>
    <dgm:cxn modelId="{E945D3EE-FB62-4520-937E-5E1C9931A24F}" type="presParOf" srcId="{1A0FF26E-EE02-4B27-8C6F-1A6D44837F41}" destId="{81A5BF68-F153-4689-AB07-9D24F9C1AAF1}" srcOrd="1" destOrd="0" presId="urn:microsoft.com/office/officeart/2005/8/layout/list1"/>
    <dgm:cxn modelId="{1D6087E7-C264-4AFD-9A32-82421E6D3811}" type="presParOf" srcId="{1A0FF26E-EE02-4B27-8C6F-1A6D44837F41}" destId="{C230A34B-0A57-41B1-994D-4F7AC4E730BA}" srcOrd="2" destOrd="0" presId="urn:microsoft.com/office/officeart/2005/8/layout/list1"/>
    <dgm:cxn modelId="{0676A655-C435-4380-AE90-B564AE6A8DDF}" type="presParOf" srcId="{1A0FF26E-EE02-4B27-8C6F-1A6D44837F41}" destId="{26C4DFDA-38D6-4B6C-B727-C89DFE17773A}" srcOrd="3" destOrd="0" presId="urn:microsoft.com/office/officeart/2005/8/layout/list1"/>
    <dgm:cxn modelId="{D3279C0C-D927-4CB2-A04B-40B82FBD8695}" type="presParOf" srcId="{1A0FF26E-EE02-4B27-8C6F-1A6D44837F41}" destId="{EDFC62E9-184B-443A-BA66-35652B199AAF}" srcOrd="4" destOrd="0" presId="urn:microsoft.com/office/officeart/2005/8/layout/list1"/>
    <dgm:cxn modelId="{098566E7-F82E-4608-B956-E07DFD0E02E2}" type="presParOf" srcId="{EDFC62E9-184B-443A-BA66-35652B199AAF}" destId="{DD9769D5-4408-4ACE-9F89-970527DC6A12}" srcOrd="0" destOrd="0" presId="urn:microsoft.com/office/officeart/2005/8/layout/list1"/>
    <dgm:cxn modelId="{59D47551-C3A8-4C55-9785-3F045B17E0B9}" type="presParOf" srcId="{EDFC62E9-184B-443A-BA66-35652B199AAF}" destId="{1AF90D04-DE02-4B56-A4BB-8A4445CA7BF2}" srcOrd="1" destOrd="0" presId="urn:microsoft.com/office/officeart/2005/8/layout/list1"/>
    <dgm:cxn modelId="{807CFF86-DCD8-426D-8BE3-3D1094E1AE99}" type="presParOf" srcId="{1A0FF26E-EE02-4B27-8C6F-1A6D44837F41}" destId="{AC3CB5FB-A808-4DA9-9B7C-E0109574F2DD}" srcOrd="5" destOrd="0" presId="urn:microsoft.com/office/officeart/2005/8/layout/list1"/>
    <dgm:cxn modelId="{50253BB5-B1D3-43E4-A09F-0862B06226B5}" type="presParOf" srcId="{1A0FF26E-EE02-4B27-8C6F-1A6D44837F41}" destId="{C3866A8C-99AE-44C4-A806-965B0B6B23F9}" srcOrd="6" destOrd="0" presId="urn:microsoft.com/office/officeart/2005/8/layout/list1"/>
    <dgm:cxn modelId="{4B151C5A-925A-43DB-8234-C29457C662FE}" type="presParOf" srcId="{1A0FF26E-EE02-4B27-8C6F-1A6D44837F41}" destId="{DCE14768-B823-4AFA-B286-7E0DEFB12471}" srcOrd="7" destOrd="0" presId="urn:microsoft.com/office/officeart/2005/8/layout/list1"/>
    <dgm:cxn modelId="{CDA91765-3B08-4E6D-B09D-E7BF7AE6DDF1}" type="presParOf" srcId="{1A0FF26E-EE02-4B27-8C6F-1A6D44837F41}" destId="{81D0B080-F9D4-4625-A40E-75BAEED73462}" srcOrd="8" destOrd="0" presId="urn:microsoft.com/office/officeart/2005/8/layout/list1"/>
    <dgm:cxn modelId="{DCC0112C-731D-4C9E-AEDC-DB04F7619E64}" type="presParOf" srcId="{81D0B080-F9D4-4625-A40E-75BAEED73462}" destId="{5414FBB1-29E7-479F-B19A-43C1814AC4FD}" srcOrd="0" destOrd="0" presId="urn:microsoft.com/office/officeart/2005/8/layout/list1"/>
    <dgm:cxn modelId="{0980B9D0-0D65-4C84-9EC4-303F0F9111CF}" type="presParOf" srcId="{81D0B080-F9D4-4625-A40E-75BAEED73462}" destId="{D6ECA5C7-C33F-4863-B391-1F7EFA317A0A}" srcOrd="1" destOrd="0" presId="urn:microsoft.com/office/officeart/2005/8/layout/list1"/>
    <dgm:cxn modelId="{525F33C0-6AFD-430E-AE6C-EFB3CBA66EF3}" type="presParOf" srcId="{1A0FF26E-EE02-4B27-8C6F-1A6D44837F41}" destId="{C23359DF-99B5-4E8D-8559-3ACC8687E129}" srcOrd="9" destOrd="0" presId="urn:microsoft.com/office/officeart/2005/8/layout/list1"/>
    <dgm:cxn modelId="{A3FB1BB4-708C-43E7-9E11-441296903725}" type="presParOf" srcId="{1A0FF26E-EE02-4B27-8C6F-1A6D44837F41}" destId="{2769F8C2-3FDB-4B38-A50D-358F557D7AFD}" srcOrd="10" destOrd="0" presId="urn:microsoft.com/office/officeart/2005/8/layout/list1"/>
    <dgm:cxn modelId="{9B375A30-2E31-4742-A67C-EA3FA30B9B0D}" type="presParOf" srcId="{1A0FF26E-EE02-4B27-8C6F-1A6D44837F41}" destId="{CCAE2977-DB40-4807-B167-A84CA2CB3EE1}" srcOrd="11" destOrd="0" presId="urn:microsoft.com/office/officeart/2005/8/layout/list1"/>
    <dgm:cxn modelId="{28C60624-76D0-4581-99E9-A38C3F6A1E10}" type="presParOf" srcId="{1A0FF26E-EE02-4B27-8C6F-1A6D44837F41}" destId="{E7A15F6F-8F3D-4558-A5FB-2D1C6D1F2F68}" srcOrd="12" destOrd="0" presId="urn:microsoft.com/office/officeart/2005/8/layout/list1"/>
    <dgm:cxn modelId="{A9C71DB3-BF55-42A8-A623-E2395AEFE26F}" type="presParOf" srcId="{E7A15F6F-8F3D-4558-A5FB-2D1C6D1F2F68}" destId="{725E69A7-CCCB-4471-94B0-8947D78BDAE2}" srcOrd="0" destOrd="0" presId="urn:microsoft.com/office/officeart/2005/8/layout/list1"/>
    <dgm:cxn modelId="{95834FC8-68DC-4B09-9FF3-D0F702337E8A}" type="presParOf" srcId="{E7A15F6F-8F3D-4558-A5FB-2D1C6D1F2F68}" destId="{5DBC5653-E72B-42A4-BA39-E848728F3CEC}" srcOrd="1" destOrd="0" presId="urn:microsoft.com/office/officeart/2005/8/layout/list1"/>
    <dgm:cxn modelId="{6B43B041-6B1A-4C1A-BCA1-8F5EC06E89E1}" type="presParOf" srcId="{1A0FF26E-EE02-4B27-8C6F-1A6D44837F41}" destId="{06CAADE2-26F9-4C8B-9BE9-9F48E694831E}" srcOrd="13" destOrd="0" presId="urn:microsoft.com/office/officeart/2005/8/layout/list1"/>
    <dgm:cxn modelId="{74D86272-5F9C-42DA-AF8A-91A82AF084A0}" type="presParOf" srcId="{1A0FF26E-EE02-4B27-8C6F-1A6D44837F41}" destId="{E77D5FD5-DF60-4FC9-B5E8-AF35752BA7B3}" srcOrd="14" destOrd="0" presId="urn:microsoft.com/office/officeart/2005/8/layout/list1"/>
    <dgm:cxn modelId="{E3B38D93-A64B-4F88-A89A-BBF08668148A}" type="presParOf" srcId="{1A0FF26E-EE02-4B27-8C6F-1A6D44837F41}" destId="{8E8DDE38-38E8-48B0-B58D-CCE004D8F102}" srcOrd="15" destOrd="0" presId="urn:microsoft.com/office/officeart/2005/8/layout/list1"/>
    <dgm:cxn modelId="{B32C11B6-DE58-4527-BF93-2C2CCDF4B93B}" type="presParOf" srcId="{1A0FF26E-EE02-4B27-8C6F-1A6D44837F41}" destId="{2E644DD6-8A26-4792-B913-152563F85146}" srcOrd="16" destOrd="0" presId="urn:microsoft.com/office/officeart/2005/8/layout/list1"/>
    <dgm:cxn modelId="{02CF0528-1DBA-476D-BB71-0AC108A9AB2E}" type="presParOf" srcId="{2E644DD6-8A26-4792-B913-152563F85146}" destId="{258E3C1D-CA2A-4A79-8A74-1E797CE5B19E}" srcOrd="0" destOrd="0" presId="urn:microsoft.com/office/officeart/2005/8/layout/list1"/>
    <dgm:cxn modelId="{4CE39962-1AF2-4C98-BB78-55FAFB07BCC0}" type="presParOf" srcId="{2E644DD6-8A26-4792-B913-152563F85146}" destId="{3DAC3D60-F5AE-4A60-B450-9A12C31B92E6}" srcOrd="1" destOrd="0" presId="urn:microsoft.com/office/officeart/2005/8/layout/list1"/>
    <dgm:cxn modelId="{27DBFDBD-F7EB-4A8B-9D61-EA2EF60DD0FC}" type="presParOf" srcId="{1A0FF26E-EE02-4B27-8C6F-1A6D44837F41}" destId="{84C81FD2-BE4B-406E-9E4D-F9535072AA96}" srcOrd="17" destOrd="0" presId="urn:microsoft.com/office/officeart/2005/8/layout/list1"/>
    <dgm:cxn modelId="{A2F8080F-DC1A-40BF-9CAB-21F7F2577E8C}" type="presParOf" srcId="{1A0FF26E-EE02-4B27-8C6F-1A6D44837F41}" destId="{BCC1D9A5-2DA0-4BA5-A2B8-2E49C6529D10}"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0CF7E11-EC85-4FF2-A75C-5B4699D8C6E2}" type="doc">
      <dgm:prSet loTypeId="urn:microsoft.com/office/officeart/2005/8/layout/list1" loCatId="list" qsTypeId="urn:microsoft.com/office/officeart/2005/8/quickstyle/simple1" qsCatId="simple" csTypeId="urn:microsoft.com/office/officeart/2005/8/colors/accent5_1" csCatId="accent5" phldr="1"/>
      <dgm:spPr/>
      <dgm:t>
        <a:bodyPr/>
        <a:lstStyle/>
        <a:p>
          <a:endParaRPr lang="en-GB"/>
        </a:p>
      </dgm:t>
    </dgm:pt>
    <dgm:pt modelId="{101EC3A5-4754-43DE-B7DD-1C6B5917D417}">
      <dgm:prSet phldrT="[Text]"/>
      <dgm:spPr/>
      <dgm:t>
        <a:bodyPr/>
        <a:lstStyle/>
        <a:p>
          <a:r>
            <a:rPr lang="en-US" dirty="0"/>
            <a:t>Security issues</a:t>
          </a:r>
          <a:endParaRPr lang="en-GB" dirty="0"/>
        </a:p>
      </dgm:t>
    </dgm:pt>
    <dgm:pt modelId="{39813ADB-BBCA-4ABE-8B61-773277B45453}" type="parTrans" cxnId="{51D93F88-6BAF-4784-BB30-891141FFB6DF}">
      <dgm:prSet/>
      <dgm:spPr/>
      <dgm:t>
        <a:bodyPr/>
        <a:lstStyle/>
        <a:p>
          <a:endParaRPr lang="en-GB"/>
        </a:p>
      </dgm:t>
    </dgm:pt>
    <dgm:pt modelId="{0C1DA3A5-DABD-4003-B1B6-D8DDA17FCCD5}" type="sibTrans" cxnId="{51D93F88-6BAF-4784-BB30-891141FFB6DF}">
      <dgm:prSet/>
      <dgm:spPr/>
      <dgm:t>
        <a:bodyPr/>
        <a:lstStyle/>
        <a:p>
          <a:endParaRPr lang="en-GB"/>
        </a:p>
      </dgm:t>
    </dgm:pt>
    <dgm:pt modelId="{B2EDC63C-A488-4E97-A602-52ED56677B27}">
      <dgm:prSet phldrT="[Text]"/>
      <dgm:spPr/>
      <dgm:t>
        <a:bodyPr/>
        <a:lstStyle/>
        <a:p>
          <a:r>
            <a:rPr lang="en-US" dirty="0"/>
            <a:t>Lost productivity</a:t>
          </a:r>
          <a:endParaRPr lang="en-GB" dirty="0"/>
        </a:p>
      </dgm:t>
    </dgm:pt>
    <dgm:pt modelId="{FD71AF50-C96D-464B-80B3-BBED0F413C9A}" type="parTrans" cxnId="{A717591C-14EF-412A-ADB8-87E8903CFF3F}">
      <dgm:prSet/>
      <dgm:spPr/>
      <dgm:t>
        <a:bodyPr/>
        <a:lstStyle/>
        <a:p>
          <a:endParaRPr lang="en-GB"/>
        </a:p>
      </dgm:t>
    </dgm:pt>
    <dgm:pt modelId="{135887E4-D4A7-4E43-A50A-90EF3C35EE1D}" type="sibTrans" cxnId="{A717591C-14EF-412A-ADB8-87E8903CFF3F}">
      <dgm:prSet/>
      <dgm:spPr/>
      <dgm:t>
        <a:bodyPr/>
        <a:lstStyle/>
        <a:p>
          <a:endParaRPr lang="en-GB"/>
        </a:p>
      </dgm:t>
    </dgm:pt>
    <dgm:pt modelId="{E4DFD14B-C566-41BB-91C2-0FAC0A3D2110}">
      <dgm:prSet phldrT="[Text]"/>
      <dgm:spPr/>
      <dgm:t>
        <a:bodyPr/>
        <a:lstStyle/>
        <a:p>
          <a:r>
            <a:rPr lang="en-US" dirty="0"/>
            <a:t>Employee abuse</a:t>
          </a:r>
          <a:endParaRPr lang="en-GB" dirty="0"/>
        </a:p>
      </dgm:t>
    </dgm:pt>
    <dgm:pt modelId="{C72D4FFC-8467-431F-B7B3-6A36343F3EE8}" type="parTrans" cxnId="{C637C3DA-02E7-4E76-98CC-24FBC99DCF9F}">
      <dgm:prSet/>
      <dgm:spPr/>
      <dgm:t>
        <a:bodyPr/>
        <a:lstStyle/>
        <a:p>
          <a:endParaRPr lang="en-GB"/>
        </a:p>
      </dgm:t>
    </dgm:pt>
    <dgm:pt modelId="{6D64C5B0-973C-4418-B0F7-A7BD9FB25186}" type="sibTrans" cxnId="{C637C3DA-02E7-4E76-98CC-24FBC99DCF9F}">
      <dgm:prSet/>
      <dgm:spPr/>
      <dgm:t>
        <a:bodyPr/>
        <a:lstStyle/>
        <a:p>
          <a:endParaRPr lang="en-GB"/>
        </a:p>
      </dgm:t>
    </dgm:pt>
    <dgm:pt modelId="{781614A7-8388-4D3A-93C2-A33B27990A0C}">
      <dgm:prSet phldrT="[Text]"/>
      <dgm:spPr/>
      <dgm:t>
        <a:bodyPr/>
        <a:lstStyle/>
        <a:p>
          <a:r>
            <a:rPr lang="en-US" dirty="0"/>
            <a:t>Distraction</a:t>
          </a:r>
          <a:endParaRPr lang="en-GB" dirty="0"/>
        </a:p>
      </dgm:t>
    </dgm:pt>
    <dgm:pt modelId="{13F72085-9F5A-405D-B8C6-3BD960B1154D}" type="parTrans" cxnId="{E97A282B-1F63-47E3-85FD-97520F28C93D}">
      <dgm:prSet/>
      <dgm:spPr/>
      <dgm:t>
        <a:bodyPr/>
        <a:lstStyle/>
        <a:p>
          <a:endParaRPr lang="en-GB"/>
        </a:p>
      </dgm:t>
    </dgm:pt>
    <dgm:pt modelId="{9D21A2E3-577C-4DA2-9A86-E8A4FE54871C}" type="sibTrans" cxnId="{E97A282B-1F63-47E3-85FD-97520F28C93D}">
      <dgm:prSet/>
      <dgm:spPr/>
      <dgm:t>
        <a:bodyPr/>
        <a:lstStyle/>
        <a:p>
          <a:endParaRPr lang="en-GB"/>
        </a:p>
      </dgm:t>
    </dgm:pt>
    <dgm:pt modelId="{EED64B4F-1F35-4D7D-B130-4998A357B9DC}">
      <dgm:prSet phldrT="[Text]"/>
      <dgm:spPr/>
      <dgm:t>
        <a:bodyPr/>
        <a:lstStyle/>
        <a:p>
          <a:r>
            <a:rPr lang="en-US" dirty="0"/>
            <a:t>Netiquette</a:t>
          </a:r>
          <a:endParaRPr lang="en-GB" dirty="0"/>
        </a:p>
      </dgm:t>
    </dgm:pt>
    <dgm:pt modelId="{3545CB06-54F6-4694-8C7D-FDB0B928D9F3}" type="parTrans" cxnId="{72D34E9A-B7DB-4DAE-B4C4-219E744CD312}">
      <dgm:prSet/>
      <dgm:spPr/>
      <dgm:t>
        <a:bodyPr/>
        <a:lstStyle/>
        <a:p>
          <a:endParaRPr lang="en-GB"/>
        </a:p>
      </dgm:t>
    </dgm:pt>
    <dgm:pt modelId="{FA07D9C7-31C4-496F-BE88-0F58C1202578}" type="sibTrans" cxnId="{72D34E9A-B7DB-4DAE-B4C4-219E744CD312}">
      <dgm:prSet/>
      <dgm:spPr/>
      <dgm:t>
        <a:bodyPr/>
        <a:lstStyle/>
        <a:p>
          <a:endParaRPr lang="en-GB"/>
        </a:p>
      </dgm:t>
    </dgm:pt>
    <dgm:pt modelId="{165E43F7-C139-4093-B450-D4820F0E532E}">
      <dgm:prSet phldrT="[Text]"/>
      <dgm:spPr/>
      <dgm:t>
        <a:bodyPr/>
        <a:lstStyle/>
        <a:p>
          <a:r>
            <a:rPr lang="en-US" dirty="0" err="1"/>
            <a:t>Spim</a:t>
          </a:r>
          <a:r>
            <a:rPr lang="en-US" dirty="0"/>
            <a:t> (Instant Message Spam)</a:t>
          </a:r>
          <a:endParaRPr lang="en-GB" dirty="0"/>
        </a:p>
      </dgm:t>
    </dgm:pt>
    <dgm:pt modelId="{DF575D35-1A3D-4495-BBDF-D42E985F3D8C}" type="parTrans" cxnId="{CF5DABB1-52B9-428A-A84A-0AF02B6D62DB}">
      <dgm:prSet/>
      <dgm:spPr/>
      <dgm:t>
        <a:bodyPr/>
        <a:lstStyle/>
        <a:p>
          <a:endParaRPr lang="en-GB"/>
        </a:p>
      </dgm:t>
    </dgm:pt>
    <dgm:pt modelId="{A88B8744-A939-42DA-97B3-92F82556BDE4}" type="sibTrans" cxnId="{CF5DABB1-52B9-428A-A84A-0AF02B6D62DB}">
      <dgm:prSet/>
      <dgm:spPr/>
      <dgm:t>
        <a:bodyPr/>
        <a:lstStyle/>
        <a:p>
          <a:endParaRPr lang="en-GB"/>
        </a:p>
      </dgm:t>
    </dgm:pt>
    <dgm:pt modelId="{8A34F32D-EB23-4F12-9103-A6079F1FBC45}" type="pres">
      <dgm:prSet presAssocID="{10CF7E11-EC85-4FF2-A75C-5B4699D8C6E2}" presName="linear" presStyleCnt="0">
        <dgm:presLayoutVars>
          <dgm:dir/>
          <dgm:animLvl val="lvl"/>
          <dgm:resizeHandles val="exact"/>
        </dgm:presLayoutVars>
      </dgm:prSet>
      <dgm:spPr/>
    </dgm:pt>
    <dgm:pt modelId="{36D9563F-42AF-46DC-972D-DFEB5A728F61}" type="pres">
      <dgm:prSet presAssocID="{101EC3A5-4754-43DE-B7DD-1C6B5917D417}" presName="parentLin" presStyleCnt="0"/>
      <dgm:spPr/>
    </dgm:pt>
    <dgm:pt modelId="{7DD36EAF-AF71-4BBF-BBBC-B8363797963A}" type="pres">
      <dgm:prSet presAssocID="{101EC3A5-4754-43DE-B7DD-1C6B5917D417}" presName="parentLeftMargin" presStyleLbl="node1" presStyleIdx="0" presStyleCnt="6"/>
      <dgm:spPr/>
    </dgm:pt>
    <dgm:pt modelId="{0F9954AE-9314-49B1-8D5C-1FA2FA5AB137}" type="pres">
      <dgm:prSet presAssocID="{101EC3A5-4754-43DE-B7DD-1C6B5917D417}" presName="parentText" presStyleLbl="node1" presStyleIdx="0" presStyleCnt="6">
        <dgm:presLayoutVars>
          <dgm:chMax val="0"/>
          <dgm:bulletEnabled val="1"/>
        </dgm:presLayoutVars>
      </dgm:prSet>
      <dgm:spPr/>
    </dgm:pt>
    <dgm:pt modelId="{B0555871-58F2-4394-8638-E44B04F2AA67}" type="pres">
      <dgm:prSet presAssocID="{101EC3A5-4754-43DE-B7DD-1C6B5917D417}" presName="negativeSpace" presStyleCnt="0"/>
      <dgm:spPr/>
    </dgm:pt>
    <dgm:pt modelId="{48F5368F-C333-4308-9AE0-C158775AA5CD}" type="pres">
      <dgm:prSet presAssocID="{101EC3A5-4754-43DE-B7DD-1C6B5917D417}" presName="childText" presStyleLbl="conFgAcc1" presStyleIdx="0" presStyleCnt="6">
        <dgm:presLayoutVars>
          <dgm:bulletEnabled val="1"/>
        </dgm:presLayoutVars>
      </dgm:prSet>
      <dgm:spPr/>
    </dgm:pt>
    <dgm:pt modelId="{3B76D880-D005-46F9-A671-8F0E577060B8}" type="pres">
      <dgm:prSet presAssocID="{0C1DA3A5-DABD-4003-B1B6-D8DDA17FCCD5}" presName="spaceBetweenRectangles" presStyleCnt="0"/>
      <dgm:spPr/>
    </dgm:pt>
    <dgm:pt modelId="{897E8D3A-CA9D-4541-8439-2FDE814FB039}" type="pres">
      <dgm:prSet presAssocID="{B2EDC63C-A488-4E97-A602-52ED56677B27}" presName="parentLin" presStyleCnt="0"/>
      <dgm:spPr/>
    </dgm:pt>
    <dgm:pt modelId="{5520A6A0-09FD-4808-9955-F78579D1BAC6}" type="pres">
      <dgm:prSet presAssocID="{B2EDC63C-A488-4E97-A602-52ED56677B27}" presName="parentLeftMargin" presStyleLbl="node1" presStyleIdx="0" presStyleCnt="6"/>
      <dgm:spPr/>
    </dgm:pt>
    <dgm:pt modelId="{6F2D9D45-5928-4CEC-B0F5-F1C6BD1AE27D}" type="pres">
      <dgm:prSet presAssocID="{B2EDC63C-A488-4E97-A602-52ED56677B27}" presName="parentText" presStyleLbl="node1" presStyleIdx="1" presStyleCnt="6">
        <dgm:presLayoutVars>
          <dgm:chMax val="0"/>
          <dgm:bulletEnabled val="1"/>
        </dgm:presLayoutVars>
      </dgm:prSet>
      <dgm:spPr/>
    </dgm:pt>
    <dgm:pt modelId="{CE6F2773-98F3-4221-8D6A-02D849754D4C}" type="pres">
      <dgm:prSet presAssocID="{B2EDC63C-A488-4E97-A602-52ED56677B27}" presName="negativeSpace" presStyleCnt="0"/>
      <dgm:spPr/>
    </dgm:pt>
    <dgm:pt modelId="{2A1E6AE7-2A43-40EA-B495-5B35CD23B240}" type="pres">
      <dgm:prSet presAssocID="{B2EDC63C-A488-4E97-A602-52ED56677B27}" presName="childText" presStyleLbl="conFgAcc1" presStyleIdx="1" presStyleCnt="6">
        <dgm:presLayoutVars>
          <dgm:bulletEnabled val="1"/>
        </dgm:presLayoutVars>
      </dgm:prSet>
      <dgm:spPr/>
    </dgm:pt>
    <dgm:pt modelId="{AD4FE96F-C00F-4668-BA11-760DA7A27D07}" type="pres">
      <dgm:prSet presAssocID="{135887E4-D4A7-4E43-A50A-90EF3C35EE1D}" presName="spaceBetweenRectangles" presStyleCnt="0"/>
      <dgm:spPr/>
    </dgm:pt>
    <dgm:pt modelId="{58B196C1-B330-4BDF-9655-20763DE758AA}" type="pres">
      <dgm:prSet presAssocID="{E4DFD14B-C566-41BB-91C2-0FAC0A3D2110}" presName="parentLin" presStyleCnt="0"/>
      <dgm:spPr/>
    </dgm:pt>
    <dgm:pt modelId="{0BA32FB8-4827-4265-B7DF-B67D51D9DDE0}" type="pres">
      <dgm:prSet presAssocID="{E4DFD14B-C566-41BB-91C2-0FAC0A3D2110}" presName="parentLeftMargin" presStyleLbl="node1" presStyleIdx="1" presStyleCnt="6"/>
      <dgm:spPr/>
    </dgm:pt>
    <dgm:pt modelId="{3B1BB6E8-6253-4A42-80D8-468AB5744B9F}" type="pres">
      <dgm:prSet presAssocID="{E4DFD14B-C566-41BB-91C2-0FAC0A3D2110}" presName="parentText" presStyleLbl="node1" presStyleIdx="2" presStyleCnt="6">
        <dgm:presLayoutVars>
          <dgm:chMax val="0"/>
          <dgm:bulletEnabled val="1"/>
        </dgm:presLayoutVars>
      </dgm:prSet>
      <dgm:spPr/>
    </dgm:pt>
    <dgm:pt modelId="{69081785-9C9A-49DC-A8BF-4EA383359C98}" type="pres">
      <dgm:prSet presAssocID="{E4DFD14B-C566-41BB-91C2-0FAC0A3D2110}" presName="negativeSpace" presStyleCnt="0"/>
      <dgm:spPr/>
    </dgm:pt>
    <dgm:pt modelId="{164D8A84-7B3F-4983-8E06-13E78A959A5D}" type="pres">
      <dgm:prSet presAssocID="{E4DFD14B-C566-41BB-91C2-0FAC0A3D2110}" presName="childText" presStyleLbl="conFgAcc1" presStyleIdx="2" presStyleCnt="6">
        <dgm:presLayoutVars>
          <dgm:bulletEnabled val="1"/>
        </dgm:presLayoutVars>
      </dgm:prSet>
      <dgm:spPr/>
    </dgm:pt>
    <dgm:pt modelId="{E12864CB-4959-4282-88F4-E91A2067B5C6}" type="pres">
      <dgm:prSet presAssocID="{6D64C5B0-973C-4418-B0F7-A7BD9FB25186}" presName="spaceBetweenRectangles" presStyleCnt="0"/>
      <dgm:spPr/>
    </dgm:pt>
    <dgm:pt modelId="{F717F82E-F041-4D85-BC20-DD4856AA683D}" type="pres">
      <dgm:prSet presAssocID="{781614A7-8388-4D3A-93C2-A33B27990A0C}" presName="parentLin" presStyleCnt="0"/>
      <dgm:spPr/>
    </dgm:pt>
    <dgm:pt modelId="{609F0C77-C591-4454-B348-CC182F727B8B}" type="pres">
      <dgm:prSet presAssocID="{781614A7-8388-4D3A-93C2-A33B27990A0C}" presName="parentLeftMargin" presStyleLbl="node1" presStyleIdx="2" presStyleCnt="6"/>
      <dgm:spPr/>
    </dgm:pt>
    <dgm:pt modelId="{3E835DBC-D888-46B2-AE05-7726F52D69FB}" type="pres">
      <dgm:prSet presAssocID="{781614A7-8388-4D3A-93C2-A33B27990A0C}" presName="parentText" presStyleLbl="node1" presStyleIdx="3" presStyleCnt="6">
        <dgm:presLayoutVars>
          <dgm:chMax val="0"/>
          <dgm:bulletEnabled val="1"/>
        </dgm:presLayoutVars>
      </dgm:prSet>
      <dgm:spPr/>
    </dgm:pt>
    <dgm:pt modelId="{1B66ED0E-3729-45C4-A75D-6F7CCB526526}" type="pres">
      <dgm:prSet presAssocID="{781614A7-8388-4D3A-93C2-A33B27990A0C}" presName="negativeSpace" presStyleCnt="0"/>
      <dgm:spPr/>
    </dgm:pt>
    <dgm:pt modelId="{24004D6C-58BF-4023-A14B-1CB94DD5441F}" type="pres">
      <dgm:prSet presAssocID="{781614A7-8388-4D3A-93C2-A33B27990A0C}" presName="childText" presStyleLbl="conFgAcc1" presStyleIdx="3" presStyleCnt="6">
        <dgm:presLayoutVars>
          <dgm:bulletEnabled val="1"/>
        </dgm:presLayoutVars>
      </dgm:prSet>
      <dgm:spPr/>
    </dgm:pt>
    <dgm:pt modelId="{7C738665-ED8B-47DE-B3C7-8B3034F23976}" type="pres">
      <dgm:prSet presAssocID="{9D21A2E3-577C-4DA2-9A86-E8A4FE54871C}" presName="spaceBetweenRectangles" presStyleCnt="0"/>
      <dgm:spPr/>
    </dgm:pt>
    <dgm:pt modelId="{A837B00D-4C90-4863-8D10-E3D64BE9FB19}" type="pres">
      <dgm:prSet presAssocID="{EED64B4F-1F35-4D7D-B130-4998A357B9DC}" presName="parentLin" presStyleCnt="0"/>
      <dgm:spPr/>
    </dgm:pt>
    <dgm:pt modelId="{32381FE4-1959-46F5-94B5-54605FD2CD23}" type="pres">
      <dgm:prSet presAssocID="{EED64B4F-1F35-4D7D-B130-4998A357B9DC}" presName="parentLeftMargin" presStyleLbl="node1" presStyleIdx="3" presStyleCnt="6"/>
      <dgm:spPr/>
    </dgm:pt>
    <dgm:pt modelId="{BD81BDF3-8B0A-4980-A002-3EFEB618506F}" type="pres">
      <dgm:prSet presAssocID="{EED64B4F-1F35-4D7D-B130-4998A357B9DC}" presName="parentText" presStyleLbl="node1" presStyleIdx="4" presStyleCnt="6">
        <dgm:presLayoutVars>
          <dgm:chMax val="0"/>
          <dgm:bulletEnabled val="1"/>
        </dgm:presLayoutVars>
      </dgm:prSet>
      <dgm:spPr/>
    </dgm:pt>
    <dgm:pt modelId="{AE68F042-1FFA-4148-B2C7-F5B407621868}" type="pres">
      <dgm:prSet presAssocID="{EED64B4F-1F35-4D7D-B130-4998A357B9DC}" presName="negativeSpace" presStyleCnt="0"/>
      <dgm:spPr/>
    </dgm:pt>
    <dgm:pt modelId="{03890699-8CC9-4598-A047-0B1E7E4227D5}" type="pres">
      <dgm:prSet presAssocID="{EED64B4F-1F35-4D7D-B130-4998A357B9DC}" presName="childText" presStyleLbl="conFgAcc1" presStyleIdx="4" presStyleCnt="6">
        <dgm:presLayoutVars>
          <dgm:bulletEnabled val="1"/>
        </dgm:presLayoutVars>
      </dgm:prSet>
      <dgm:spPr/>
    </dgm:pt>
    <dgm:pt modelId="{F9E3922F-05ED-40F0-9886-FC52B98624E1}" type="pres">
      <dgm:prSet presAssocID="{FA07D9C7-31C4-496F-BE88-0F58C1202578}" presName="spaceBetweenRectangles" presStyleCnt="0"/>
      <dgm:spPr/>
    </dgm:pt>
    <dgm:pt modelId="{0E1DE92A-DC31-4EA0-BB36-D0E47DBE0F90}" type="pres">
      <dgm:prSet presAssocID="{165E43F7-C139-4093-B450-D4820F0E532E}" presName="parentLin" presStyleCnt="0"/>
      <dgm:spPr/>
    </dgm:pt>
    <dgm:pt modelId="{04C15B88-AE6A-4E9D-A653-43BA2ADC0FD8}" type="pres">
      <dgm:prSet presAssocID="{165E43F7-C139-4093-B450-D4820F0E532E}" presName="parentLeftMargin" presStyleLbl="node1" presStyleIdx="4" presStyleCnt="6"/>
      <dgm:spPr/>
    </dgm:pt>
    <dgm:pt modelId="{04DCD43D-9751-4AA2-BC7C-813FA4E5123A}" type="pres">
      <dgm:prSet presAssocID="{165E43F7-C139-4093-B450-D4820F0E532E}" presName="parentText" presStyleLbl="node1" presStyleIdx="5" presStyleCnt="6">
        <dgm:presLayoutVars>
          <dgm:chMax val="0"/>
          <dgm:bulletEnabled val="1"/>
        </dgm:presLayoutVars>
      </dgm:prSet>
      <dgm:spPr/>
    </dgm:pt>
    <dgm:pt modelId="{94EA92BF-19BF-4C23-947E-101CE18BE357}" type="pres">
      <dgm:prSet presAssocID="{165E43F7-C139-4093-B450-D4820F0E532E}" presName="negativeSpace" presStyleCnt="0"/>
      <dgm:spPr/>
    </dgm:pt>
    <dgm:pt modelId="{59805159-ABCB-43E0-85A9-35A63B186C38}" type="pres">
      <dgm:prSet presAssocID="{165E43F7-C139-4093-B450-D4820F0E532E}" presName="childText" presStyleLbl="conFgAcc1" presStyleIdx="5" presStyleCnt="6">
        <dgm:presLayoutVars>
          <dgm:bulletEnabled val="1"/>
        </dgm:presLayoutVars>
      </dgm:prSet>
      <dgm:spPr/>
    </dgm:pt>
  </dgm:ptLst>
  <dgm:cxnLst>
    <dgm:cxn modelId="{8CCA330E-65EC-41D7-867B-DA4CE144690B}" type="presOf" srcId="{EED64B4F-1F35-4D7D-B130-4998A357B9DC}" destId="{BD81BDF3-8B0A-4980-A002-3EFEB618506F}" srcOrd="1" destOrd="0" presId="urn:microsoft.com/office/officeart/2005/8/layout/list1"/>
    <dgm:cxn modelId="{A717591C-14EF-412A-ADB8-87E8903CFF3F}" srcId="{10CF7E11-EC85-4FF2-A75C-5B4699D8C6E2}" destId="{B2EDC63C-A488-4E97-A602-52ED56677B27}" srcOrd="1" destOrd="0" parTransId="{FD71AF50-C96D-464B-80B3-BBED0F413C9A}" sibTransId="{135887E4-D4A7-4E43-A50A-90EF3C35EE1D}"/>
    <dgm:cxn modelId="{92E4E423-BEC6-4B3B-821B-289A1283E069}" type="presOf" srcId="{E4DFD14B-C566-41BB-91C2-0FAC0A3D2110}" destId="{0BA32FB8-4827-4265-B7DF-B67D51D9DDE0}" srcOrd="0" destOrd="0" presId="urn:microsoft.com/office/officeart/2005/8/layout/list1"/>
    <dgm:cxn modelId="{91D32A27-4C09-4FD9-A0F7-DC4021CDC59F}" type="presOf" srcId="{B2EDC63C-A488-4E97-A602-52ED56677B27}" destId="{6F2D9D45-5928-4CEC-B0F5-F1C6BD1AE27D}" srcOrd="1" destOrd="0" presId="urn:microsoft.com/office/officeart/2005/8/layout/list1"/>
    <dgm:cxn modelId="{E97A282B-1F63-47E3-85FD-97520F28C93D}" srcId="{10CF7E11-EC85-4FF2-A75C-5B4699D8C6E2}" destId="{781614A7-8388-4D3A-93C2-A33B27990A0C}" srcOrd="3" destOrd="0" parTransId="{13F72085-9F5A-405D-B8C6-3BD960B1154D}" sibTransId="{9D21A2E3-577C-4DA2-9A86-E8A4FE54871C}"/>
    <dgm:cxn modelId="{F8D87930-F85D-4BB4-8FCF-399300BFFA10}" type="presOf" srcId="{10CF7E11-EC85-4FF2-A75C-5B4699D8C6E2}" destId="{8A34F32D-EB23-4F12-9103-A6079F1FBC45}" srcOrd="0" destOrd="0" presId="urn:microsoft.com/office/officeart/2005/8/layout/list1"/>
    <dgm:cxn modelId="{6110ED3B-4D17-4B7F-A1DD-B02BCB7ABE17}" type="presOf" srcId="{165E43F7-C139-4093-B450-D4820F0E532E}" destId="{04C15B88-AE6A-4E9D-A653-43BA2ADC0FD8}" srcOrd="0" destOrd="0" presId="urn:microsoft.com/office/officeart/2005/8/layout/list1"/>
    <dgm:cxn modelId="{033FDF43-81A4-4839-86D5-64A0E161B5FE}" type="presOf" srcId="{101EC3A5-4754-43DE-B7DD-1C6B5917D417}" destId="{0F9954AE-9314-49B1-8D5C-1FA2FA5AB137}" srcOrd="1" destOrd="0" presId="urn:microsoft.com/office/officeart/2005/8/layout/list1"/>
    <dgm:cxn modelId="{E0C5EC69-F6B2-4642-B05A-2CEE9F0350C1}" type="presOf" srcId="{E4DFD14B-C566-41BB-91C2-0FAC0A3D2110}" destId="{3B1BB6E8-6253-4A42-80D8-468AB5744B9F}" srcOrd="1" destOrd="0" presId="urn:microsoft.com/office/officeart/2005/8/layout/list1"/>
    <dgm:cxn modelId="{83ABA56B-B8D7-4263-BF3D-F4AE128EAE71}" type="presOf" srcId="{EED64B4F-1F35-4D7D-B130-4998A357B9DC}" destId="{32381FE4-1959-46F5-94B5-54605FD2CD23}" srcOrd="0" destOrd="0" presId="urn:microsoft.com/office/officeart/2005/8/layout/list1"/>
    <dgm:cxn modelId="{CFBE8C70-3598-4087-9AA5-C3B021F0E557}" type="presOf" srcId="{165E43F7-C139-4093-B450-D4820F0E532E}" destId="{04DCD43D-9751-4AA2-BC7C-813FA4E5123A}" srcOrd="1" destOrd="0" presId="urn:microsoft.com/office/officeart/2005/8/layout/list1"/>
    <dgm:cxn modelId="{81EDFF51-A26A-4C5D-AF2A-83A6072133C2}" type="presOf" srcId="{B2EDC63C-A488-4E97-A602-52ED56677B27}" destId="{5520A6A0-09FD-4808-9955-F78579D1BAC6}" srcOrd="0" destOrd="0" presId="urn:microsoft.com/office/officeart/2005/8/layout/list1"/>
    <dgm:cxn modelId="{5E354A75-38B8-45E1-9263-D64B189FC9CF}" type="presOf" srcId="{101EC3A5-4754-43DE-B7DD-1C6B5917D417}" destId="{7DD36EAF-AF71-4BBF-BBBC-B8363797963A}" srcOrd="0" destOrd="0" presId="urn:microsoft.com/office/officeart/2005/8/layout/list1"/>
    <dgm:cxn modelId="{51D93F88-6BAF-4784-BB30-891141FFB6DF}" srcId="{10CF7E11-EC85-4FF2-A75C-5B4699D8C6E2}" destId="{101EC3A5-4754-43DE-B7DD-1C6B5917D417}" srcOrd="0" destOrd="0" parTransId="{39813ADB-BBCA-4ABE-8B61-773277B45453}" sibTransId="{0C1DA3A5-DABD-4003-B1B6-D8DDA17FCCD5}"/>
    <dgm:cxn modelId="{C6D3C989-9FB8-48F9-AA6C-250DCF1E59B2}" type="presOf" srcId="{781614A7-8388-4D3A-93C2-A33B27990A0C}" destId="{609F0C77-C591-4454-B348-CC182F727B8B}" srcOrd="0" destOrd="0" presId="urn:microsoft.com/office/officeart/2005/8/layout/list1"/>
    <dgm:cxn modelId="{72D34E9A-B7DB-4DAE-B4C4-219E744CD312}" srcId="{10CF7E11-EC85-4FF2-A75C-5B4699D8C6E2}" destId="{EED64B4F-1F35-4D7D-B130-4998A357B9DC}" srcOrd="4" destOrd="0" parTransId="{3545CB06-54F6-4694-8C7D-FDB0B928D9F3}" sibTransId="{FA07D9C7-31C4-496F-BE88-0F58C1202578}"/>
    <dgm:cxn modelId="{CF5DABB1-52B9-428A-A84A-0AF02B6D62DB}" srcId="{10CF7E11-EC85-4FF2-A75C-5B4699D8C6E2}" destId="{165E43F7-C139-4093-B450-D4820F0E532E}" srcOrd="5" destOrd="0" parTransId="{DF575D35-1A3D-4495-BBDF-D42E985F3D8C}" sibTransId="{A88B8744-A939-42DA-97B3-92F82556BDE4}"/>
    <dgm:cxn modelId="{5A25D1B5-5D58-4B9D-BDE7-DD346AE4BA82}" type="presOf" srcId="{781614A7-8388-4D3A-93C2-A33B27990A0C}" destId="{3E835DBC-D888-46B2-AE05-7726F52D69FB}" srcOrd="1" destOrd="0" presId="urn:microsoft.com/office/officeart/2005/8/layout/list1"/>
    <dgm:cxn modelId="{C637C3DA-02E7-4E76-98CC-24FBC99DCF9F}" srcId="{10CF7E11-EC85-4FF2-A75C-5B4699D8C6E2}" destId="{E4DFD14B-C566-41BB-91C2-0FAC0A3D2110}" srcOrd="2" destOrd="0" parTransId="{C72D4FFC-8467-431F-B7B3-6A36343F3EE8}" sibTransId="{6D64C5B0-973C-4418-B0F7-A7BD9FB25186}"/>
    <dgm:cxn modelId="{53F43807-2A99-454E-89C1-797A8A4B1208}" type="presParOf" srcId="{8A34F32D-EB23-4F12-9103-A6079F1FBC45}" destId="{36D9563F-42AF-46DC-972D-DFEB5A728F61}" srcOrd="0" destOrd="0" presId="urn:microsoft.com/office/officeart/2005/8/layout/list1"/>
    <dgm:cxn modelId="{267D0F7B-F107-4D31-9C1A-E1D913D3734B}" type="presParOf" srcId="{36D9563F-42AF-46DC-972D-DFEB5A728F61}" destId="{7DD36EAF-AF71-4BBF-BBBC-B8363797963A}" srcOrd="0" destOrd="0" presId="urn:microsoft.com/office/officeart/2005/8/layout/list1"/>
    <dgm:cxn modelId="{C90B26B2-C073-48B2-99CB-33B81EB3723E}" type="presParOf" srcId="{36D9563F-42AF-46DC-972D-DFEB5A728F61}" destId="{0F9954AE-9314-49B1-8D5C-1FA2FA5AB137}" srcOrd="1" destOrd="0" presId="urn:microsoft.com/office/officeart/2005/8/layout/list1"/>
    <dgm:cxn modelId="{40271C23-3DDD-4209-8D2B-7E09050C2CEB}" type="presParOf" srcId="{8A34F32D-EB23-4F12-9103-A6079F1FBC45}" destId="{B0555871-58F2-4394-8638-E44B04F2AA67}" srcOrd="1" destOrd="0" presId="urn:microsoft.com/office/officeart/2005/8/layout/list1"/>
    <dgm:cxn modelId="{9284576C-9232-4993-9F43-35195ECEB0DB}" type="presParOf" srcId="{8A34F32D-EB23-4F12-9103-A6079F1FBC45}" destId="{48F5368F-C333-4308-9AE0-C158775AA5CD}" srcOrd="2" destOrd="0" presId="urn:microsoft.com/office/officeart/2005/8/layout/list1"/>
    <dgm:cxn modelId="{8671CBB2-65C1-4306-9F46-332A10B34211}" type="presParOf" srcId="{8A34F32D-EB23-4F12-9103-A6079F1FBC45}" destId="{3B76D880-D005-46F9-A671-8F0E577060B8}" srcOrd="3" destOrd="0" presId="urn:microsoft.com/office/officeart/2005/8/layout/list1"/>
    <dgm:cxn modelId="{B319BFF6-B538-4FC3-A744-FA80DFA6BA6A}" type="presParOf" srcId="{8A34F32D-EB23-4F12-9103-A6079F1FBC45}" destId="{897E8D3A-CA9D-4541-8439-2FDE814FB039}" srcOrd="4" destOrd="0" presId="urn:microsoft.com/office/officeart/2005/8/layout/list1"/>
    <dgm:cxn modelId="{FA0B770D-6EEF-48B9-B5BF-2B61A42821C2}" type="presParOf" srcId="{897E8D3A-CA9D-4541-8439-2FDE814FB039}" destId="{5520A6A0-09FD-4808-9955-F78579D1BAC6}" srcOrd="0" destOrd="0" presId="urn:microsoft.com/office/officeart/2005/8/layout/list1"/>
    <dgm:cxn modelId="{3368290C-5C31-40E4-9014-C6D9D60FA0EB}" type="presParOf" srcId="{897E8D3A-CA9D-4541-8439-2FDE814FB039}" destId="{6F2D9D45-5928-4CEC-B0F5-F1C6BD1AE27D}" srcOrd="1" destOrd="0" presId="urn:microsoft.com/office/officeart/2005/8/layout/list1"/>
    <dgm:cxn modelId="{E8D7896E-838A-4A18-9D10-AD807A20F81F}" type="presParOf" srcId="{8A34F32D-EB23-4F12-9103-A6079F1FBC45}" destId="{CE6F2773-98F3-4221-8D6A-02D849754D4C}" srcOrd="5" destOrd="0" presId="urn:microsoft.com/office/officeart/2005/8/layout/list1"/>
    <dgm:cxn modelId="{0DC2FE51-2414-4D4F-8F1E-A32CDFC6CB48}" type="presParOf" srcId="{8A34F32D-EB23-4F12-9103-A6079F1FBC45}" destId="{2A1E6AE7-2A43-40EA-B495-5B35CD23B240}" srcOrd="6" destOrd="0" presId="urn:microsoft.com/office/officeart/2005/8/layout/list1"/>
    <dgm:cxn modelId="{1A4C97B1-9B1C-402C-8620-14A14D14755E}" type="presParOf" srcId="{8A34F32D-EB23-4F12-9103-A6079F1FBC45}" destId="{AD4FE96F-C00F-4668-BA11-760DA7A27D07}" srcOrd="7" destOrd="0" presId="urn:microsoft.com/office/officeart/2005/8/layout/list1"/>
    <dgm:cxn modelId="{2BCD329D-0656-41CC-B920-E174617697FA}" type="presParOf" srcId="{8A34F32D-EB23-4F12-9103-A6079F1FBC45}" destId="{58B196C1-B330-4BDF-9655-20763DE758AA}" srcOrd="8" destOrd="0" presId="urn:microsoft.com/office/officeart/2005/8/layout/list1"/>
    <dgm:cxn modelId="{827D9F4C-DEC7-4F05-8EAA-4CD665D4DC6E}" type="presParOf" srcId="{58B196C1-B330-4BDF-9655-20763DE758AA}" destId="{0BA32FB8-4827-4265-B7DF-B67D51D9DDE0}" srcOrd="0" destOrd="0" presId="urn:microsoft.com/office/officeart/2005/8/layout/list1"/>
    <dgm:cxn modelId="{078A48FB-DE71-42C7-86D7-06BCFA643F32}" type="presParOf" srcId="{58B196C1-B330-4BDF-9655-20763DE758AA}" destId="{3B1BB6E8-6253-4A42-80D8-468AB5744B9F}" srcOrd="1" destOrd="0" presId="urn:microsoft.com/office/officeart/2005/8/layout/list1"/>
    <dgm:cxn modelId="{4A4A5505-B4EC-45ED-985F-E44AA07FFD7B}" type="presParOf" srcId="{8A34F32D-EB23-4F12-9103-A6079F1FBC45}" destId="{69081785-9C9A-49DC-A8BF-4EA383359C98}" srcOrd="9" destOrd="0" presId="urn:microsoft.com/office/officeart/2005/8/layout/list1"/>
    <dgm:cxn modelId="{4AD0FD33-B3B7-4DA2-A72D-E6B5746835C8}" type="presParOf" srcId="{8A34F32D-EB23-4F12-9103-A6079F1FBC45}" destId="{164D8A84-7B3F-4983-8E06-13E78A959A5D}" srcOrd="10" destOrd="0" presId="urn:microsoft.com/office/officeart/2005/8/layout/list1"/>
    <dgm:cxn modelId="{1BAA2CD8-499B-4131-AD87-08878787A97D}" type="presParOf" srcId="{8A34F32D-EB23-4F12-9103-A6079F1FBC45}" destId="{E12864CB-4959-4282-88F4-E91A2067B5C6}" srcOrd="11" destOrd="0" presId="urn:microsoft.com/office/officeart/2005/8/layout/list1"/>
    <dgm:cxn modelId="{84D96032-AF89-4884-853E-76656829CC1D}" type="presParOf" srcId="{8A34F32D-EB23-4F12-9103-A6079F1FBC45}" destId="{F717F82E-F041-4D85-BC20-DD4856AA683D}" srcOrd="12" destOrd="0" presId="urn:microsoft.com/office/officeart/2005/8/layout/list1"/>
    <dgm:cxn modelId="{10E9AF03-ADFF-4BDD-8FD0-43A3F14A18D2}" type="presParOf" srcId="{F717F82E-F041-4D85-BC20-DD4856AA683D}" destId="{609F0C77-C591-4454-B348-CC182F727B8B}" srcOrd="0" destOrd="0" presId="urn:microsoft.com/office/officeart/2005/8/layout/list1"/>
    <dgm:cxn modelId="{F873F5C3-64DC-438F-956D-FBE996848E52}" type="presParOf" srcId="{F717F82E-F041-4D85-BC20-DD4856AA683D}" destId="{3E835DBC-D888-46B2-AE05-7726F52D69FB}" srcOrd="1" destOrd="0" presId="urn:microsoft.com/office/officeart/2005/8/layout/list1"/>
    <dgm:cxn modelId="{93EC4C36-BC55-4F0B-8568-22BCEE998D3F}" type="presParOf" srcId="{8A34F32D-EB23-4F12-9103-A6079F1FBC45}" destId="{1B66ED0E-3729-45C4-A75D-6F7CCB526526}" srcOrd="13" destOrd="0" presId="urn:microsoft.com/office/officeart/2005/8/layout/list1"/>
    <dgm:cxn modelId="{7B016835-BCD9-42C2-9E21-16F3A2F33E02}" type="presParOf" srcId="{8A34F32D-EB23-4F12-9103-A6079F1FBC45}" destId="{24004D6C-58BF-4023-A14B-1CB94DD5441F}" srcOrd="14" destOrd="0" presId="urn:microsoft.com/office/officeart/2005/8/layout/list1"/>
    <dgm:cxn modelId="{0B889232-CE87-412F-AF2A-1F7C55109B9F}" type="presParOf" srcId="{8A34F32D-EB23-4F12-9103-A6079F1FBC45}" destId="{7C738665-ED8B-47DE-B3C7-8B3034F23976}" srcOrd="15" destOrd="0" presId="urn:microsoft.com/office/officeart/2005/8/layout/list1"/>
    <dgm:cxn modelId="{AE022232-59E7-4D25-8455-1F589843D485}" type="presParOf" srcId="{8A34F32D-EB23-4F12-9103-A6079F1FBC45}" destId="{A837B00D-4C90-4863-8D10-E3D64BE9FB19}" srcOrd="16" destOrd="0" presId="urn:microsoft.com/office/officeart/2005/8/layout/list1"/>
    <dgm:cxn modelId="{68FD551C-B8D8-4849-A044-64218A379C50}" type="presParOf" srcId="{A837B00D-4C90-4863-8D10-E3D64BE9FB19}" destId="{32381FE4-1959-46F5-94B5-54605FD2CD23}" srcOrd="0" destOrd="0" presId="urn:microsoft.com/office/officeart/2005/8/layout/list1"/>
    <dgm:cxn modelId="{DAB15F2F-6D8F-4166-9257-0A9925EA9BD2}" type="presParOf" srcId="{A837B00D-4C90-4863-8D10-E3D64BE9FB19}" destId="{BD81BDF3-8B0A-4980-A002-3EFEB618506F}" srcOrd="1" destOrd="0" presId="urn:microsoft.com/office/officeart/2005/8/layout/list1"/>
    <dgm:cxn modelId="{7D00D8F1-CB4C-408E-AEB6-8B90FE58FED6}" type="presParOf" srcId="{8A34F32D-EB23-4F12-9103-A6079F1FBC45}" destId="{AE68F042-1FFA-4148-B2C7-F5B407621868}" srcOrd="17" destOrd="0" presId="urn:microsoft.com/office/officeart/2005/8/layout/list1"/>
    <dgm:cxn modelId="{2A5E988E-A0DA-43F2-8C3A-D74EB8459520}" type="presParOf" srcId="{8A34F32D-EB23-4F12-9103-A6079F1FBC45}" destId="{03890699-8CC9-4598-A047-0B1E7E4227D5}" srcOrd="18" destOrd="0" presId="urn:microsoft.com/office/officeart/2005/8/layout/list1"/>
    <dgm:cxn modelId="{B36EC9C1-41D3-4927-8931-5015F793FED7}" type="presParOf" srcId="{8A34F32D-EB23-4F12-9103-A6079F1FBC45}" destId="{F9E3922F-05ED-40F0-9886-FC52B98624E1}" srcOrd="19" destOrd="0" presId="urn:microsoft.com/office/officeart/2005/8/layout/list1"/>
    <dgm:cxn modelId="{4FA0E674-822E-4582-B3CB-B4EFFED946F3}" type="presParOf" srcId="{8A34F32D-EB23-4F12-9103-A6079F1FBC45}" destId="{0E1DE92A-DC31-4EA0-BB36-D0E47DBE0F90}" srcOrd="20" destOrd="0" presId="urn:microsoft.com/office/officeart/2005/8/layout/list1"/>
    <dgm:cxn modelId="{934F9AEE-5FA6-4E96-8226-C56C328B7222}" type="presParOf" srcId="{0E1DE92A-DC31-4EA0-BB36-D0E47DBE0F90}" destId="{04C15B88-AE6A-4E9D-A653-43BA2ADC0FD8}" srcOrd="0" destOrd="0" presId="urn:microsoft.com/office/officeart/2005/8/layout/list1"/>
    <dgm:cxn modelId="{3F67F1FC-85FB-4CCC-B4EE-655E03F5E0DD}" type="presParOf" srcId="{0E1DE92A-DC31-4EA0-BB36-D0E47DBE0F90}" destId="{04DCD43D-9751-4AA2-BC7C-813FA4E5123A}" srcOrd="1" destOrd="0" presId="urn:microsoft.com/office/officeart/2005/8/layout/list1"/>
    <dgm:cxn modelId="{A3514180-AB82-45B4-819A-1A6706CED4D8}" type="presParOf" srcId="{8A34F32D-EB23-4F12-9103-A6079F1FBC45}" destId="{94EA92BF-19BF-4C23-947E-101CE18BE357}" srcOrd="21" destOrd="0" presId="urn:microsoft.com/office/officeart/2005/8/layout/list1"/>
    <dgm:cxn modelId="{E5091525-B987-4F3D-8352-D2D40911A9E2}" type="presParOf" srcId="{8A34F32D-EB23-4F12-9103-A6079F1FBC45}" destId="{59805159-ABCB-43E0-85A9-35A63B186C38}"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993513-83C2-4B02-9EE2-B1BD88270C02}" type="doc">
      <dgm:prSet loTypeId="urn:microsoft.com/office/officeart/2005/8/layout/vList2" loCatId="list" qsTypeId="urn:microsoft.com/office/officeart/2005/8/quickstyle/simple1" qsCatId="simple" csTypeId="urn:microsoft.com/office/officeart/2005/8/colors/accent4_4" csCatId="accent4" phldr="1"/>
      <dgm:spPr/>
      <dgm:t>
        <a:bodyPr/>
        <a:lstStyle/>
        <a:p>
          <a:endParaRPr lang="en-GB"/>
        </a:p>
      </dgm:t>
    </dgm:pt>
    <dgm:pt modelId="{22CB7EB1-0C50-41DD-BE77-CBC881048E4B}">
      <dgm:prSet phldrT="[Text]" custT="1"/>
      <dgm:spPr/>
      <dgm:t>
        <a:bodyPr/>
        <a:lstStyle/>
        <a:p>
          <a:r>
            <a:rPr lang="en-US" sz="1600" dirty="0"/>
            <a:t>Written for many different purposes:</a:t>
          </a:r>
          <a:endParaRPr lang="en-GB" sz="1600" dirty="0"/>
        </a:p>
      </dgm:t>
    </dgm:pt>
    <dgm:pt modelId="{F2AA027C-D9EF-4721-AF0E-6F1C9F317307}" type="parTrans" cxnId="{D5C57514-DC36-41E1-AFA2-8DDF7A4DED50}">
      <dgm:prSet/>
      <dgm:spPr/>
      <dgm:t>
        <a:bodyPr/>
        <a:lstStyle/>
        <a:p>
          <a:endParaRPr lang="en-GB"/>
        </a:p>
      </dgm:t>
    </dgm:pt>
    <dgm:pt modelId="{89B0C58C-9918-4603-A3F0-61D5BD77C256}" type="sibTrans" cxnId="{D5C57514-DC36-41E1-AFA2-8DDF7A4DED50}">
      <dgm:prSet/>
      <dgm:spPr/>
      <dgm:t>
        <a:bodyPr/>
        <a:lstStyle/>
        <a:p>
          <a:endParaRPr lang="en-GB"/>
        </a:p>
      </dgm:t>
    </dgm:pt>
    <dgm:pt modelId="{D6E33504-D744-450F-96B0-76BD610BC0EE}">
      <dgm:prSet phldrT="[Text]" custT="1"/>
      <dgm:spPr/>
      <dgm:t>
        <a:bodyPr/>
        <a:lstStyle/>
        <a:p>
          <a:r>
            <a:rPr lang="en-US" sz="1400" dirty="0"/>
            <a:t>Documentation</a:t>
          </a:r>
          <a:endParaRPr lang="en-GB" sz="1400" dirty="0"/>
        </a:p>
      </dgm:t>
    </dgm:pt>
    <dgm:pt modelId="{D08641E1-59FF-4B4F-B5BC-B68FB924A800}" type="parTrans" cxnId="{0E8402FD-6B33-47C3-A194-20E488680B1E}">
      <dgm:prSet/>
      <dgm:spPr/>
      <dgm:t>
        <a:bodyPr/>
        <a:lstStyle/>
        <a:p>
          <a:endParaRPr lang="en-GB"/>
        </a:p>
      </dgm:t>
    </dgm:pt>
    <dgm:pt modelId="{0946AF14-18D9-4968-AB32-A1A87D0C4DD4}" type="sibTrans" cxnId="{0E8402FD-6B33-47C3-A194-20E488680B1E}">
      <dgm:prSet/>
      <dgm:spPr/>
      <dgm:t>
        <a:bodyPr/>
        <a:lstStyle/>
        <a:p>
          <a:endParaRPr lang="en-GB"/>
        </a:p>
      </dgm:t>
    </dgm:pt>
    <dgm:pt modelId="{000A9D4F-EAE3-4836-A97D-13658BCBB716}">
      <dgm:prSet phldrT="[Text]" custT="1"/>
      <dgm:spPr/>
      <dgm:t>
        <a:bodyPr/>
        <a:lstStyle/>
        <a:p>
          <a:r>
            <a:rPr lang="en-US" sz="1400" dirty="0"/>
            <a:t>Confirmation</a:t>
          </a:r>
          <a:endParaRPr lang="en-GB" sz="1400" dirty="0"/>
        </a:p>
      </dgm:t>
    </dgm:pt>
    <dgm:pt modelId="{80D9314A-2FF3-4767-97FA-00214A574CEF}" type="parTrans" cxnId="{0A91034A-19EC-4D23-8BA8-B70D32B4B7D0}">
      <dgm:prSet/>
      <dgm:spPr/>
      <dgm:t>
        <a:bodyPr/>
        <a:lstStyle/>
        <a:p>
          <a:endParaRPr lang="en-GB"/>
        </a:p>
      </dgm:t>
    </dgm:pt>
    <dgm:pt modelId="{8B7AFAE5-7251-4DC4-8C13-CC9E5B1244A3}" type="sibTrans" cxnId="{0A91034A-19EC-4D23-8BA8-B70D32B4B7D0}">
      <dgm:prSet/>
      <dgm:spPr/>
      <dgm:t>
        <a:bodyPr/>
        <a:lstStyle/>
        <a:p>
          <a:endParaRPr lang="en-GB"/>
        </a:p>
      </dgm:t>
    </dgm:pt>
    <dgm:pt modelId="{24305E77-5A73-4343-8655-601AEC2E6AC4}">
      <dgm:prSet phldrT="[Text]" custT="1"/>
      <dgm:spPr/>
      <dgm:t>
        <a:bodyPr/>
        <a:lstStyle/>
        <a:p>
          <a:r>
            <a:rPr lang="en-US" sz="1400" dirty="0"/>
            <a:t>Procedures</a:t>
          </a:r>
          <a:endParaRPr lang="en-GB" sz="1400" dirty="0"/>
        </a:p>
      </dgm:t>
    </dgm:pt>
    <dgm:pt modelId="{17D6F70E-C2DB-4D15-AE73-42367A833DAA}" type="parTrans" cxnId="{1E10E3BD-2B26-4B84-970F-583CA0C52779}">
      <dgm:prSet/>
      <dgm:spPr/>
      <dgm:t>
        <a:bodyPr/>
        <a:lstStyle/>
        <a:p>
          <a:endParaRPr lang="en-GB"/>
        </a:p>
      </dgm:t>
    </dgm:pt>
    <dgm:pt modelId="{574C9839-9DCA-4188-8319-CF2C9878B306}" type="sibTrans" cxnId="{1E10E3BD-2B26-4B84-970F-583CA0C52779}">
      <dgm:prSet/>
      <dgm:spPr/>
      <dgm:t>
        <a:bodyPr/>
        <a:lstStyle/>
        <a:p>
          <a:endParaRPr lang="en-GB"/>
        </a:p>
      </dgm:t>
    </dgm:pt>
    <dgm:pt modelId="{F9EBDE26-5AB6-44B9-8527-6137BA0513F6}">
      <dgm:prSet phldrT="[Text]" custT="1"/>
      <dgm:spPr/>
      <dgm:t>
        <a:bodyPr/>
        <a:lstStyle/>
        <a:p>
          <a:r>
            <a:rPr lang="en-US" sz="1400" dirty="0"/>
            <a:t>Recommendation</a:t>
          </a:r>
          <a:endParaRPr lang="en-GB" sz="1400" dirty="0"/>
        </a:p>
      </dgm:t>
    </dgm:pt>
    <dgm:pt modelId="{3530987F-03FB-4D3A-BA02-593C5CB12EDD}" type="parTrans" cxnId="{2BDD9CBC-960A-48F5-B1FC-10CC6E03203F}">
      <dgm:prSet/>
      <dgm:spPr/>
      <dgm:t>
        <a:bodyPr/>
        <a:lstStyle/>
        <a:p>
          <a:endParaRPr lang="en-GB"/>
        </a:p>
      </dgm:t>
    </dgm:pt>
    <dgm:pt modelId="{CC0D483E-C443-4FBB-AA5E-ACC4FBC4C9AA}" type="sibTrans" cxnId="{2BDD9CBC-960A-48F5-B1FC-10CC6E03203F}">
      <dgm:prSet/>
      <dgm:spPr/>
      <dgm:t>
        <a:bodyPr/>
        <a:lstStyle/>
        <a:p>
          <a:endParaRPr lang="en-GB"/>
        </a:p>
      </dgm:t>
    </dgm:pt>
    <dgm:pt modelId="{B74D4BBE-4DB6-42D2-9DE3-12CEF35C0EB0}">
      <dgm:prSet phldrT="[Text]"/>
      <dgm:spPr/>
      <dgm:t>
        <a:bodyPr/>
        <a:lstStyle/>
        <a:p>
          <a:endParaRPr lang="en-GB" sz="500" dirty="0"/>
        </a:p>
      </dgm:t>
    </dgm:pt>
    <dgm:pt modelId="{B4FE338A-99A5-486B-A462-66C63BE84A84}" type="parTrans" cxnId="{89BB3090-9757-4650-A286-3B9B411ADA26}">
      <dgm:prSet/>
      <dgm:spPr/>
      <dgm:t>
        <a:bodyPr/>
        <a:lstStyle/>
        <a:p>
          <a:endParaRPr lang="en-GB"/>
        </a:p>
      </dgm:t>
    </dgm:pt>
    <dgm:pt modelId="{E748D78D-DAAF-4D39-BBBA-C80BE6FD93E8}" type="sibTrans" cxnId="{89BB3090-9757-4650-A286-3B9B411ADA26}">
      <dgm:prSet/>
      <dgm:spPr/>
      <dgm:t>
        <a:bodyPr/>
        <a:lstStyle/>
        <a:p>
          <a:endParaRPr lang="en-GB"/>
        </a:p>
      </dgm:t>
    </dgm:pt>
    <dgm:pt modelId="{9EDA748B-9DE4-43CA-9A20-D2578A5A9AC4}">
      <dgm:prSet phldrT="[Text]" custT="1"/>
      <dgm:spPr/>
      <dgm:t>
        <a:bodyPr/>
        <a:lstStyle/>
        <a:p>
          <a:r>
            <a:rPr lang="en-US" sz="1400" dirty="0"/>
            <a:t>Feasibility</a:t>
          </a:r>
          <a:endParaRPr lang="en-GB" sz="1400" dirty="0"/>
        </a:p>
      </dgm:t>
    </dgm:pt>
    <dgm:pt modelId="{1035FFDB-8EC1-4C15-9803-0D64AC0981F3}" type="parTrans" cxnId="{FCBB244F-74F5-45B5-861C-F2ED078535E2}">
      <dgm:prSet/>
      <dgm:spPr/>
      <dgm:t>
        <a:bodyPr/>
        <a:lstStyle/>
        <a:p>
          <a:endParaRPr lang="en-GB"/>
        </a:p>
      </dgm:t>
    </dgm:pt>
    <dgm:pt modelId="{37925438-0A6F-4B65-8859-AD9807927B36}" type="sibTrans" cxnId="{FCBB244F-74F5-45B5-861C-F2ED078535E2}">
      <dgm:prSet/>
      <dgm:spPr/>
      <dgm:t>
        <a:bodyPr/>
        <a:lstStyle/>
        <a:p>
          <a:endParaRPr lang="en-GB"/>
        </a:p>
      </dgm:t>
    </dgm:pt>
    <dgm:pt modelId="{B394E399-F46C-493D-8C5A-CD21610DB82A}">
      <dgm:prSet phldrT="[Text]" custT="1"/>
      <dgm:spPr/>
      <dgm:t>
        <a:bodyPr/>
        <a:lstStyle/>
        <a:p>
          <a:r>
            <a:rPr lang="en-US" sz="1400" dirty="0"/>
            <a:t>Status</a:t>
          </a:r>
          <a:endParaRPr lang="en-GB" sz="1400" dirty="0"/>
        </a:p>
      </dgm:t>
    </dgm:pt>
    <dgm:pt modelId="{4E7BDBAC-5517-4C18-A71E-8AC615AD6A0D}" type="parTrans" cxnId="{95E35FEC-2F18-4301-A65D-080542CD8B55}">
      <dgm:prSet/>
      <dgm:spPr/>
      <dgm:t>
        <a:bodyPr/>
        <a:lstStyle/>
        <a:p>
          <a:endParaRPr lang="en-GB"/>
        </a:p>
      </dgm:t>
    </dgm:pt>
    <dgm:pt modelId="{8CF68E50-357F-4F14-969A-56DFD0D95018}" type="sibTrans" cxnId="{95E35FEC-2F18-4301-A65D-080542CD8B55}">
      <dgm:prSet/>
      <dgm:spPr/>
      <dgm:t>
        <a:bodyPr/>
        <a:lstStyle/>
        <a:p>
          <a:endParaRPr lang="en-GB"/>
        </a:p>
      </dgm:t>
    </dgm:pt>
    <dgm:pt modelId="{C04A4C30-D4C3-4BD1-8286-2E74E54DDCF9}">
      <dgm:prSet phldrT="[Text]" custT="1"/>
      <dgm:spPr/>
      <dgm:t>
        <a:bodyPr/>
        <a:lstStyle/>
        <a:p>
          <a:r>
            <a:rPr lang="en-US" sz="1400" dirty="0"/>
            <a:t>Directive (delegation of responsibilities)</a:t>
          </a:r>
          <a:endParaRPr lang="en-GB" sz="1400" dirty="0"/>
        </a:p>
      </dgm:t>
    </dgm:pt>
    <dgm:pt modelId="{51297B35-3C9F-47C9-842A-E30665468047}" type="parTrans" cxnId="{E333AE99-2227-4EE7-B911-272E3A0FBB26}">
      <dgm:prSet/>
      <dgm:spPr/>
      <dgm:t>
        <a:bodyPr/>
        <a:lstStyle/>
        <a:p>
          <a:endParaRPr lang="en-GB"/>
        </a:p>
      </dgm:t>
    </dgm:pt>
    <dgm:pt modelId="{811606F9-325F-4AEC-9D54-CF6A6FC64D85}" type="sibTrans" cxnId="{E333AE99-2227-4EE7-B911-272E3A0FBB26}">
      <dgm:prSet/>
      <dgm:spPr/>
      <dgm:t>
        <a:bodyPr/>
        <a:lstStyle/>
        <a:p>
          <a:endParaRPr lang="en-GB"/>
        </a:p>
      </dgm:t>
    </dgm:pt>
    <dgm:pt modelId="{59AFD082-95FA-442D-914A-B49B1F556126}">
      <dgm:prSet phldrT="[Text]" custT="1"/>
      <dgm:spPr/>
      <dgm:t>
        <a:bodyPr/>
        <a:lstStyle/>
        <a:p>
          <a:r>
            <a:rPr lang="en-US" sz="1400" dirty="0"/>
            <a:t>Inquiry</a:t>
          </a:r>
          <a:endParaRPr lang="en-GB" sz="1400" dirty="0"/>
        </a:p>
      </dgm:t>
    </dgm:pt>
    <dgm:pt modelId="{C786652E-656A-4C2D-AC02-E93B46217425}" type="parTrans" cxnId="{24CCB6D3-DF76-4ED4-A08F-3F47034AC9D6}">
      <dgm:prSet/>
      <dgm:spPr/>
      <dgm:t>
        <a:bodyPr/>
        <a:lstStyle/>
        <a:p>
          <a:endParaRPr lang="en-GB"/>
        </a:p>
      </dgm:t>
    </dgm:pt>
    <dgm:pt modelId="{1F263596-28BF-4CED-A889-9C5EF0ECAC85}" type="sibTrans" cxnId="{24CCB6D3-DF76-4ED4-A08F-3F47034AC9D6}">
      <dgm:prSet/>
      <dgm:spPr/>
      <dgm:t>
        <a:bodyPr/>
        <a:lstStyle/>
        <a:p>
          <a:endParaRPr lang="en-GB"/>
        </a:p>
      </dgm:t>
    </dgm:pt>
    <dgm:pt modelId="{08671CBD-1BA9-4E0A-B62B-AAFAD6BC775D}">
      <dgm:prSet phldrT="[Text]" custT="1"/>
      <dgm:spPr/>
      <dgm:t>
        <a:bodyPr/>
        <a:lstStyle/>
        <a:p>
          <a:endParaRPr lang="en-GB" sz="1200" dirty="0"/>
        </a:p>
      </dgm:t>
    </dgm:pt>
    <dgm:pt modelId="{2C786A48-2BD5-4C33-8E74-74661E3E5C83}" type="parTrans" cxnId="{81AEF00D-892D-4E83-91A4-1281E14498B1}">
      <dgm:prSet/>
      <dgm:spPr/>
      <dgm:t>
        <a:bodyPr/>
        <a:lstStyle/>
        <a:p>
          <a:endParaRPr lang="en-GB"/>
        </a:p>
      </dgm:t>
    </dgm:pt>
    <dgm:pt modelId="{26AFF153-E2CF-4E0E-821F-2A6A4228F6E6}" type="sibTrans" cxnId="{81AEF00D-892D-4E83-91A4-1281E14498B1}">
      <dgm:prSet/>
      <dgm:spPr/>
      <dgm:t>
        <a:bodyPr/>
        <a:lstStyle/>
        <a:p>
          <a:endParaRPr lang="en-GB"/>
        </a:p>
      </dgm:t>
    </dgm:pt>
    <dgm:pt modelId="{B61F82F7-D360-4586-BBBF-9D4D934BF707}">
      <dgm:prSet phldrT="[Text]" custT="1"/>
      <dgm:spPr/>
      <dgm:t>
        <a:bodyPr/>
        <a:lstStyle/>
        <a:p>
          <a:r>
            <a:rPr lang="en-US" sz="1400" dirty="0"/>
            <a:t>Cover</a:t>
          </a:r>
          <a:endParaRPr lang="en-GB" sz="1400" dirty="0"/>
        </a:p>
      </dgm:t>
    </dgm:pt>
    <dgm:pt modelId="{7F6BAC7D-2130-40A6-A747-2B0536DA5215}" type="parTrans" cxnId="{EA71BF27-3530-4824-8582-966B94F96252}">
      <dgm:prSet/>
      <dgm:spPr/>
      <dgm:t>
        <a:bodyPr/>
        <a:lstStyle/>
        <a:p>
          <a:endParaRPr lang="en-GB"/>
        </a:p>
      </dgm:t>
    </dgm:pt>
    <dgm:pt modelId="{445C251E-B322-4684-B74E-41A80AE4EDD3}" type="sibTrans" cxnId="{EA71BF27-3530-4824-8582-966B94F96252}">
      <dgm:prSet/>
      <dgm:spPr/>
      <dgm:t>
        <a:bodyPr/>
        <a:lstStyle/>
        <a:p>
          <a:endParaRPr lang="en-GB"/>
        </a:p>
      </dgm:t>
    </dgm:pt>
    <dgm:pt modelId="{DF97FE96-E572-46EF-B4A0-F4F1922AEE3C}">
      <dgm:prSet phldrT="[Text]" custT="1"/>
      <dgm:spPr/>
      <dgm:t>
        <a:bodyPr/>
        <a:lstStyle/>
        <a:p>
          <a:endParaRPr lang="en-GB" sz="1200" dirty="0"/>
        </a:p>
      </dgm:t>
    </dgm:pt>
    <dgm:pt modelId="{662F26B6-80C1-441B-9180-CA27558950E7}" type="parTrans" cxnId="{DEB32FCB-528C-4153-BE6F-2B92F391C31F}">
      <dgm:prSet/>
      <dgm:spPr/>
      <dgm:t>
        <a:bodyPr/>
        <a:lstStyle/>
        <a:p>
          <a:endParaRPr lang="en-GB"/>
        </a:p>
      </dgm:t>
    </dgm:pt>
    <dgm:pt modelId="{7F7349F3-8CE3-45CC-9D55-D5F1AAA3AD1C}" type="sibTrans" cxnId="{DEB32FCB-528C-4153-BE6F-2B92F391C31F}">
      <dgm:prSet/>
      <dgm:spPr/>
      <dgm:t>
        <a:bodyPr/>
        <a:lstStyle/>
        <a:p>
          <a:endParaRPr lang="en-GB"/>
        </a:p>
      </dgm:t>
    </dgm:pt>
    <dgm:pt modelId="{FE28E05A-D33B-42CE-BD5A-DA9A82048375}" type="pres">
      <dgm:prSet presAssocID="{DA993513-83C2-4B02-9EE2-B1BD88270C02}" presName="linear" presStyleCnt="0">
        <dgm:presLayoutVars>
          <dgm:animLvl val="lvl"/>
          <dgm:resizeHandles val="exact"/>
        </dgm:presLayoutVars>
      </dgm:prSet>
      <dgm:spPr/>
    </dgm:pt>
    <dgm:pt modelId="{50C9FC36-0ACD-442A-9622-0785A7C382F1}" type="pres">
      <dgm:prSet presAssocID="{22CB7EB1-0C50-41DD-BE77-CBC881048E4B}" presName="parentText" presStyleLbl="node1" presStyleIdx="0" presStyleCnt="1" custScaleY="74212" custLinFactNeighborX="0" custLinFactNeighborY="3717">
        <dgm:presLayoutVars>
          <dgm:chMax val="0"/>
          <dgm:bulletEnabled val="1"/>
        </dgm:presLayoutVars>
      </dgm:prSet>
      <dgm:spPr/>
    </dgm:pt>
    <dgm:pt modelId="{934F3D28-E1B6-4503-8C26-C82B030217A1}" type="pres">
      <dgm:prSet presAssocID="{22CB7EB1-0C50-41DD-BE77-CBC881048E4B}" presName="childText" presStyleLbl="revTx" presStyleIdx="0" presStyleCnt="1">
        <dgm:presLayoutVars>
          <dgm:bulletEnabled val="1"/>
        </dgm:presLayoutVars>
      </dgm:prSet>
      <dgm:spPr/>
    </dgm:pt>
  </dgm:ptLst>
  <dgm:cxnLst>
    <dgm:cxn modelId="{4E365E01-2848-48C6-AE3E-C2F7D0CA1E2D}" type="presOf" srcId="{B74D4BBE-4DB6-42D2-9DE3-12CEF35C0EB0}" destId="{934F3D28-E1B6-4503-8C26-C82B030217A1}" srcOrd="0" destOrd="11" presId="urn:microsoft.com/office/officeart/2005/8/layout/vList2"/>
    <dgm:cxn modelId="{6073690B-54F9-478E-BAA6-B03C5EBB08F2}" type="presOf" srcId="{D6E33504-D744-450F-96B0-76BD610BC0EE}" destId="{934F3D28-E1B6-4503-8C26-C82B030217A1}" srcOrd="0" destOrd="1" presId="urn:microsoft.com/office/officeart/2005/8/layout/vList2"/>
    <dgm:cxn modelId="{81AEF00D-892D-4E83-91A4-1281E14498B1}" srcId="{22CB7EB1-0C50-41DD-BE77-CBC881048E4B}" destId="{08671CBD-1BA9-4E0A-B62B-AAFAD6BC775D}" srcOrd="10" destOrd="0" parTransId="{2C786A48-2BD5-4C33-8E74-74661E3E5C83}" sibTransId="{26AFF153-E2CF-4E0E-821F-2A6A4228F6E6}"/>
    <dgm:cxn modelId="{76488610-8356-4101-950E-CDD278BB3DFC}" type="presOf" srcId="{B394E399-F46C-493D-8C5A-CD21610DB82A}" destId="{934F3D28-E1B6-4503-8C26-C82B030217A1}" srcOrd="0" destOrd="6" presId="urn:microsoft.com/office/officeart/2005/8/layout/vList2"/>
    <dgm:cxn modelId="{D5C57514-DC36-41E1-AFA2-8DDF7A4DED50}" srcId="{DA993513-83C2-4B02-9EE2-B1BD88270C02}" destId="{22CB7EB1-0C50-41DD-BE77-CBC881048E4B}" srcOrd="0" destOrd="0" parTransId="{F2AA027C-D9EF-4721-AF0E-6F1C9F317307}" sibTransId="{89B0C58C-9918-4603-A3F0-61D5BD77C256}"/>
    <dgm:cxn modelId="{235DC516-4D84-456E-8C8F-F3D82BA67400}" type="presOf" srcId="{F9EBDE26-5AB6-44B9-8527-6137BA0513F6}" destId="{934F3D28-E1B6-4503-8C26-C82B030217A1}" srcOrd="0" destOrd="4" presId="urn:microsoft.com/office/officeart/2005/8/layout/vList2"/>
    <dgm:cxn modelId="{EE9E0E27-3062-43DA-A22C-1831F9BF2D08}" type="presOf" srcId="{000A9D4F-EAE3-4836-A97D-13658BCBB716}" destId="{934F3D28-E1B6-4503-8C26-C82B030217A1}" srcOrd="0" destOrd="2" presId="urn:microsoft.com/office/officeart/2005/8/layout/vList2"/>
    <dgm:cxn modelId="{EA71BF27-3530-4824-8582-966B94F96252}" srcId="{22CB7EB1-0C50-41DD-BE77-CBC881048E4B}" destId="{B61F82F7-D360-4586-BBBF-9D4D934BF707}" srcOrd="8" destOrd="0" parTransId="{7F6BAC7D-2130-40A6-A747-2B0536DA5215}" sibTransId="{445C251E-B322-4684-B74E-41A80AE4EDD3}"/>
    <dgm:cxn modelId="{0A91034A-19EC-4D23-8BA8-B70D32B4B7D0}" srcId="{22CB7EB1-0C50-41DD-BE77-CBC881048E4B}" destId="{000A9D4F-EAE3-4836-A97D-13658BCBB716}" srcOrd="2" destOrd="0" parTransId="{80D9314A-2FF3-4767-97FA-00214A574CEF}" sibTransId="{8B7AFAE5-7251-4DC4-8C13-CC9E5B1244A3}"/>
    <dgm:cxn modelId="{C320E66C-C283-4F16-97E2-AD57244717DF}" type="presOf" srcId="{08671CBD-1BA9-4E0A-B62B-AAFAD6BC775D}" destId="{934F3D28-E1B6-4503-8C26-C82B030217A1}" srcOrd="0" destOrd="10" presId="urn:microsoft.com/office/officeart/2005/8/layout/vList2"/>
    <dgm:cxn modelId="{FCBB244F-74F5-45B5-861C-F2ED078535E2}" srcId="{22CB7EB1-0C50-41DD-BE77-CBC881048E4B}" destId="{9EDA748B-9DE4-43CA-9A20-D2578A5A9AC4}" srcOrd="5" destOrd="0" parTransId="{1035FFDB-8EC1-4C15-9803-0D64AC0981F3}" sibTransId="{37925438-0A6F-4B65-8859-AD9807927B36}"/>
    <dgm:cxn modelId="{89BB3090-9757-4650-A286-3B9B411ADA26}" srcId="{22CB7EB1-0C50-41DD-BE77-CBC881048E4B}" destId="{B74D4BBE-4DB6-42D2-9DE3-12CEF35C0EB0}" srcOrd="11" destOrd="0" parTransId="{B4FE338A-99A5-486B-A462-66C63BE84A84}" sibTransId="{E748D78D-DAAF-4D39-BBBA-C80BE6FD93E8}"/>
    <dgm:cxn modelId="{C506C893-690C-4EB8-8E0F-F0CA73230D22}" type="presOf" srcId="{C04A4C30-D4C3-4BD1-8286-2E74E54DDCF9}" destId="{934F3D28-E1B6-4503-8C26-C82B030217A1}" srcOrd="0" destOrd="7" presId="urn:microsoft.com/office/officeart/2005/8/layout/vList2"/>
    <dgm:cxn modelId="{0BD94D99-FEB7-4E53-82AE-5D1DDC5ACBCF}" type="presOf" srcId="{22CB7EB1-0C50-41DD-BE77-CBC881048E4B}" destId="{50C9FC36-0ACD-442A-9622-0785A7C382F1}" srcOrd="0" destOrd="0" presId="urn:microsoft.com/office/officeart/2005/8/layout/vList2"/>
    <dgm:cxn modelId="{E333AE99-2227-4EE7-B911-272E3A0FBB26}" srcId="{22CB7EB1-0C50-41DD-BE77-CBC881048E4B}" destId="{C04A4C30-D4C3-4BD1-8286-2E74E54DDCF9}" srcOrd="7" destOrd="0" parTransId="{51297B35-3C9F-47C9-842A-E30665468047}" sibTransId="{811606F9-325F-4AEC-9D54-CF6A6FC64D85}"/>
    <dgm:cxn modelId="{2BDD9CBC-960A-48F5-B1FC-10CC6E03203F}" srcId="{22CB7EB1-0C50-41DD-BE77-CBC881048E4B}" destId="{F9EBDE26-5AB6-44B9-8527-6137BA0513F6}" srcOrd="4" destOrd="0" parTransId="{3530987F-03FB-4D3A-BA02-593C5CB12EDD}" sibTransId="{CC0D483E-C443-4FBB-AA5E-ACC4FBC4C9AA}"/>
    <dgm:cxn modelId="{1E10E3BD-2B26-4B84-970F-583CA0C52779}" srcId="{22CB7EB1-0C50-41DD-BE77-CBC881048E4B}" destId="{24305E77-5A73-4343-8655-601AEC2E6AC4}" srcOrd="3" destOrd="0" parTransId="{17D6F70E-C2DB-4D15-AE73-42367A833DAA}" sibTransId="{574C9839-9DCA-4188-8319-CF2C9878B306}"/>
    <dgm:cxn modelId="{DEB32FCB-528C-4153-BE6F-2B92F391C31F}" srcId="{22CB7EB1-0C50-41DD-BE77-CBC881048E4B}" destId="{DF97FE96-E572-46EF-B4A0-F4F1922AEE3C}" srcOrd="0" destOrd="0" parTransId="{662F26B6-80C1-441B-9180-CA27558950E7}" sibTransId="{7F7349F3-8CE3-45CC-9D55-D5F1AAA3AD1C}"/>
    <dgm:cxn modelId="{24CCB6D3-DF76-4ED4-A08F-3F47034AC9D6}" srcId="{22CB7EB1-0C50-41DD-BE77-CBC881048E4B}" destId="{59AFD082-95FA-442D-914A-B49B1F556126}" srcOrd="9" destOrd="0" parTransId="{C786652E-656A-4C2D-AC02-E93B46217425}" sibTransId="{1F263596-28BF-4CED-A889-9C5EF0ECAC85}"/>
    <dgm:cxn modelId="{A96D14D4-0B11-4CA1-9905-D6C0E34E2118}" type="presOf" srcId="{DF97FE96-E572-46EF-B4A0-F4F1922AEE3C}" destId="{934F3D28-E1B6-4503-8C26-C82B030217A1}" srcOrd="0" destOrd="0" presId="urn:microsoft.com/office/officeart/2005/8/layout/vList2"/>
    <dgm:cxn modelId="{95E35FEC-2F18-4301-A65D-080542CD8B55}" srcId="{22CB7EB1-0C50-41DD-BE77-CBC881048E4B}" destId="{B394E399-F46C-493D-8C5A-CD21610DB82A}" srcOrd="6" destOrd="0" parTransId="{4E7BDBAC-5517-4C18-A71E-8AC615AD6A0D}" sibTransId="{8CF68E50-357F-4F14-969A-56DFD0D95018}"/>
    <dgm:cxn modelId="{9DBB9FF1-4DF6-4029-8DAC-264EB284BD4D}" type="presOf" srcId="{DA993513-83C2-4B02-9EE2-B1BD88270C02}" destId="{FE28E05A-D33B-42CE-BD5A-DA9A82048375}" srcOrd="0" destOrd="0" presId="urn:microsoft.com/office/officeart/2005/8/layout/vList2"/>
    <dgm:cxn modelId="{A1376CF3-D165-4D3C-A55E-0D6949B08BF9}" type="presOf" srcId="{B61F82F7-D360-4586-BBBF-9D4D934BF707}" destId="{934F3D28-E1B6-4503-8C26-C82B030217A1}" srcOrd="0" destOrd="8" presId="urn:microsoft.com/office/officeart/2005/8/layout/vList2"/>
    <dgm:cxn modelId="{20F81EF5-984F-4152-9D05-595426CDE2AB}" type="presOf" srcId="{9EDA748B-9DE4-43CA-9A20-D2578A5A9AC4}" destId="{934F3D28-E1B6-4503-8C26-C82B030217A1}" srcOrd="0" destOrd="5" presId="urn:microsoft.com/office/officeart/2005/8/layout/vList2"/>
    <dgm:cxn modelId="{BB82A0FB-61E7-4AA8-AE30-795B37922FD4}" type="presOf" srcId="{59AFD082-95FA-442D-914A-B49B1F556126}" destId="{934F3D28-E1B6-4503-8C26-C82B030217A1}" srcOrd="0" destOrd="9" presId="urn:microsoft.com/office/officeart/2005/8/layout/vList2"/>
    <dgm:cxn modelId="{0E8402FD-6B33-47C3-A194-20E488680B1E}" srcId="{22CB7EB1-0C50-41DD-BE77-CBC881048E4B}" destId="{D6E33504-D744-450F-96B0-76BD610BC0EE}" srcOrd="1" destOrd="0" parTransId="{D08641E1-59FF-4B4F-B5BC-B68FB924A800}" sibTransId="{0946AF14-18D9-4968-AB32-A1A87D0C4DD4}"/>
    <dgm:cxn modelId="{8A627DFD-D41A-4B96-98BD-5091CDF52DC2}" type="presOf" srcId="{24305E77-5A73-4343-8655-601AEC2E6AC4}" destId="{934F3D28-E1B6-4503-8C26-C82B030217A1}" srcOrd="0" destOrd="3" presId="urn:microsoft.com/office/officeart/2005/8/layout/vList2"/>
    <dgm:cxn modelId="{860DDAFA-DDD6-4AF2-9BF1-F7EC9632ADDE}" type="presParOf" srcId="{FE28E05A-D33B-42CE-BD5A-DA9A82048375}" destId="{50C9FC36-0ACD-442A-9622-0785A7C382F1}" srcOrd="0" destOrd="0" presId="urn:microsoft.com/office/officeart/2005/8/layout/vList2"/>
    <dgm:cxn modelId="{0D0907F8-00BF-4867-B4D6-2837E24838BA}" type="presParOf" srcId="{FE28E05A-D33B-42CE-BD5A-DA9A82048375}" destId="{934F3D28-E1B6-4503-8C26-C82B030217A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2561F00-B910-4E8B-8DE4-B9FED30A67BE}"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GB"/>
        </a:p>
      </dgm:t>
    </dgm:pt>
    <dgm:pt modelId="{6D397DAC-30A3-4665-82E2-52BAF8AB2D16}">
      <dgm:prSet phldrT="[Text]"/>
      <dgm:spPr/>
      <dgm:t>
        <a:bodyPr/>
        <a:lstStyle/>
        <a:p>
          <a:r>
            <a:rPr lang="en-US" dirty="0"/>
            <a:t>Use Direct approach</a:t>
          </a:r>
          <a:endParaRPr lang="en-GB" dirty="0"/>
        </a:p>
      </dgm:t>
    </dgm:pt>
    <dgm:pt modelId="{1A1CBF01-4831-475D-986F-85F491756197}" type="parTrans" cxnId="{4EA7F6F9-5A12-4E63-96B5-97BAFA23A1BC}">
      <dgm:prSet/>
      <dgm:spPr/>
      <dgm:t>
        <a:bodyPr/>
        <a:lstStyle/>
        <a:p>
          <a:endParaRPr lang="en-GB"/>
        </a:p>
      </dgm:t>
    </dgm:pt>
    <dgm:pt modelId="{B4C2C5A6-6A5B-4555-A94D-55A4180B2457}" type="sibTrans" cxnId="{4EA7F6F9-5A12-4E63-96B5-97BAFA23A1BC}">
      <dgm:prSet/>
      <dgm:spPr/>
      <dgm:t>
        <a:bodyPr/>
        <a:lstStyle/>
        <a:p>
          <a:endParaRPr lang="en-GB"/>
        </a:p>
      </dgm:t>
    </dgm:pt>
    <dgm:pt modelId="{38BED7D8-DFD3-408B-BDFD-39DEB9352BFD}">
      <dgm:prSet phldrT="[Text]"/>
      <dgm:spPr/>
      <dgm:t>
        <a:bodyPr/>
        <a:lstStyle/>
        <a:p>
          <a:r>
            <a:rPr lang="en-US" dirty="0"/>
            <a:t>Stating your request upfront</a:t>
          </a:r>
          <a:endParaRPr lang="en-GB" dirty="0"/>
        </a:p>
      </dgm:t>
    </dgm:pt>
    <dgm:pt modelId="{66EA7D95-0BA8-4650-B9EA-0452BFFCED15}" type="parTrans" cxnId="{809263D0-ED2A-4B90-96A5-35403CA35D2C}">
      <dgm:prSet/>
      <dgm:spPr/>
      <dgm:t>
        <a:bodyPr/>
        <a:lstStyle/>
        <a:p>
          <a:endParaRPr lang="en-GB"/>
        </a:p>
      </dgm:t>
    </dgm:pt>
    <dgm:pt modelId="{5C0A1327-9AB4-4244-9A82-DA5D41718F96}" type="sibTrans" cxnId="{809263D0-ED2A-4B90-96A5-35403CA35D2C}">
      <dgm:prSet/>
      <dgm:spPr/>
      <dgm:t>
        <a:bodyPr/>
        <a:lstStyle/>
        <a:p>
          <a:endParaRPr lang="en-GB"/>
        </a:p>
      </dgm:t>
    </dgm:pt>
    <dgm:pt modelId="{65E94F8A-5E6B-4583-87EB-94C25F1B37E0}">
      <dgm:prSet phldrT="[Text]"/>
      <dgm:spPr/>
      <dgm:t>
        <a:bodyPr/>
        <a:lstStyle/>
        <a:p>
          <a:r>
            <a:rPr lang="en-US" dirty="0"/>
            <a:t>Planning and justifying your request</a:t>
          </a:r>
          <a:endParaRPr lang="en-GB" dirty="0"/>
        </a:p>
      </dgm:t>
    </dgm:pt>
    <dgm:pt modelId="{A6817954-09B5-4C65-B3FD-C6F15ABA71A0}" type="parTrans" cxnId="{DC07981E-4C8F-47DF-8AE8-994E7F9B4AEE}">
      <dgm:prSet/>
      <dgm:spPr/>
      <dgm:t>
        <a:bodyPr/>
        <a:lstStyle/>
        <a:p>
          <a:endParaRPr lang="en-GB"/>
        </a:p>
      </dgm:t>
    </dgm:pt>
    <dgm:pt modelId="{FEC762DE-620F-4434-AF7A-01BA1C4C1C5D}" type="sibTrans" cxnId="{DC07981E-4C8F-47DF-8AE8-994E7F9B4AEE}">
      <dgm:prSet/>
      <dgm:spPr/>
      <dgm:t>
        <a:bodyPr/>
        <a:lstStyle/>
        <a:p>
          <a:endParaRPr lang="en-GB"/>
        </a:p>
      </dgm:t>
    </dgm:pt>
    <dgm:pt modelId="{8C62FF49-21E3-41A5-A82E-9F0B5F08EF66}">
      <dgm:prSet phldrT="[Text]"/>
      <dgm:spPr/>
      <dgm:t>
        <a:bodyPr/>
        <a:lstStyle/>
        <a:p>
          <a:r>
            <a:rPr lang="en-US" dirty="0"/>
            <a:t>Make a courteous close</a:t>
          </a:r>
          <a:endParaRPr lang="en-GB" dirty="0"/>
        </a:p>
      </dgm:t>
    </dgm:pt>
    <dgm:pt modelId="{C474512A-B7E7-4004-A04C-17BAED8ECBDA}" type="parTrans" cxnId="{9C3706AA-A934-4D80-A17E-6AF3407C3690}">
      <dgm:prSet/>
      <dgm:spPr/>
      <dgm:t>
        <a:bodyPr/>
        <a:lstStyle/>
        <a:p>
          <a:endParaRPr lang="en-GB"/>
        </a:p>
      </dgm:t>
    </dgm:pt>
    <dgm:pt modelId="{F1090341-3526-4A84-8071-7B5E49FFC329}" type="sibTrans" cxnId="{9C3706AA-A934-4D80-A17E-6AF3407C3690}">
      <dgm:prSet/>
      <dgm:spPr/>
      <dgm:t>
        <a:bodyPr/>
        <a:lstStyle/>
        <a:p>
          <a:endParaRPr lang="en-GB"/>
        </a:p>
      </dgm:t>
    </dgm:pt>
    <dgm:pt modelId="{1B4AE445-ECC1-436A-9256-6743BA0073FD}" type="pres">
      <dgm:prSet presAssocID="{22561F00-B910-4E8B-8DE4-B9FED30A67BE}" presName="linear" presStyleCnt="0">
        <dgm:presLayoutVars>
          <dgm:dir/>
          <dgm:animLvl val="lvl"/>
          <dgm:resizeHandles val="exact"/>
        </dgm:presLayoutVars>
      </dgm:prSet>
      <dgm:spPr/>
    </dgm:pt>
    <dgm:pt modelId="{96DC11D0-CE2F-4C86-9513-FFC8AB87CC20}" type="pres">
      <dgm:prSet presAssocID="{6D397DAC-30A3-4665-82E2-52BAF8AB2D16}" presName="parentLin" presStyleCnt="0"/>
      <dgm:spPr/>
    </dgm:pt>
    <dgm:pt modelId="{99B14E80-9088-46B0-BD00-A9DBD8ABFD4B}" type="pres">
      <dgm:prSet presAssocID="{6D397DAC-30A3-4665-82E2-52BAF8AB2D16}" presName="parentLeftMargin" presStyleLbl="node1" presStyleIdx="0" presStyleCnt="4"/>
      <dgm:spPr/>
    </dgm:pt>
    <dgm:pt modelId="{2F69909B-DF85-40DC-8409-BD16691300EB}" type="pres">
      <dgm:prSet presAssocID="{6D397DAC-30A3-4665-82E2-52BAF8AB2D16}" presName="parentText" presStyleLbl="node1" presStyleIdx="0" presStyleCnt="4">
        <dgm:presLayoutVars>
          <dgm:chMax val="0"/>
          <dgm:bulletEnabled val="1"/>
        </dgm:presLayoutVars>
      </dgm:prSet>
      <dgm:spPr/>
    </dgm:pt>
    <dgm:pt modelId="{87F430DB-2503-4476-BD5A-346843FF5B0D}" type="pres">
      <dgm:prSet presAssocID="{6D397DAC-30A3-4665-82E2-52BAF8AB2D16}" presName="negativeSpace" presStyleCnt="0"/>
      <dgm:spPr/>
    </dgm:pt>
    <dgm:pt modelId="{CA6187BB-E616-4224-93A3-1EF1D7B2B239}" type="pres">
      <dgm:prSet presAssocID="{6D397DAC-30A3-4665-82E2-52BAF8AB2D16}" presName="childText" presStyleLbl="conFgAcc1" presStyleIdx="0" presStyleCnt="4">
        <dgm:presLayoutVars>
          <dgm:bulletEnabled val="1"/>
        </dgm:presLayoutVars>
      </dgm:prSet>
      <dgm:spPr/>
    </dgm:pt>
    <dgm:pt modelId="{600C40C8-0F9F-49AC-8FD2-7527397E3D50}" type="pres">
      <dgm:prSet presAssocID="{B4C2C5A6-6A5B-4555-A94D-55A4180B2457}" presName="spaceBetweenRectangles" presStyleCnt="0"/>
      <dgm:spPr/>
    </dgm:pt>
    <dgm:pt modelId="{F3D43666-A46B-46F1-A5A0-88EF08C03AB6}" type="pres">
      <dgm:prSet presAssocID="{38BED7D8-DFD3-408B-BDFD-39DEB9352BFD}" presName="parentLin" presStyleCnt="0"/>
      <dgm:spPr/>
    </dgm:pt>
    <dgm:pt modelId="{C982B2A7-F15C-473D-9664-CA59B4045F46}" type="pres">
      <dgm:prSet presAssocID="{38BED7D8-DFD3-408B-BDFD-39DEB9352BFD}" presName="parentLeftMargin" presStyleLbl="node1" presStyleIdx="0" presStyleCnt="4"/>
      <dgm:spPr/>
    </dgm:pt>
    <dgm:pt modelId="{CF5CC68A-F1D1-4094-B098-2213003ACAA3}" type="pres">
      <dgm:prSet presAssocID="{38BED7D8-DFD3-408B-BDFD-39DEB9352BFD}" presName="parentText" presStyleLbl="node1" presStyleIdx="1" presStyleCnt="4">
        <dgm:presLayoutVars>
          <dgm:chMax val="0"/>
          <dgm:bulletEnabled val="1"/>
        </dgm:presLayoutVars>
      </dgm:prSet>
      <dgm:spPr/>
    </dgm:pt>
    <dgm:pt modelId="{45B34177-FFDA-40CD-82BD-83724565D6B5}" type="pres">
      <dgm:prSet presAssocID="{38BED7D8-DFD3-408B-BDFD-39DEB9352BFD}" presName="negativeSpace" presStyleCnt="0"/>
      <dgm:spPr/>
    </dgm:pt>
    <dgm:pt modelId="{6A4483FB-499B-4F77-B5D0-BF88B4252112}" type="pres">
      <dgm:prSet presAssocID="{38BED7D8-DFD3-408B-BDFD-39DEB9352BFD}" presName="childText" presStyleLbl="conFgAcc1" presStyleIdx="1" presStyleCnt="4">
        <dgm:presLayoutVars>
          <dgm:bulletEnabled val="1"/>
        </dgm:presLayoutVars>
      </dgm:prSet>
      <dgm:spPr/>
    </dgm:pt>
    <dgm:pt modelId="{4165B01A-2ACD-404F-8BC0-056D05792181}" type="pres">
      <dgm:prSet presAssocID="{5C0A1327-9AB4-4244-9A82-DA5D41718F96}" presName="spaceBetweenRectangles" presStyleCnt="0"/>
      <dgm:spPr/>
    </dgm:pt>
    <dgm:pt modelId="{03219EC2-2323-4355-AF4D-7C41682BD306}" type="pres">
      <dgm:prSet presAssocID="{65E94F8A-5E6B-4583-87EB-94C25F1B37E0}" presName="parentLin" presStyleCnt="0"/>
      <dgm:spPr/>
    </dgm:pt>
    <dgm:pt modelId="{84766C82-4961-422D-924E-DA8913F7D7B2}" type="pres">
      <dgm:prSet presAssocID="{65E94F8A-5E6B-4583-87EB-94C25F1B37E0}" presName="parentLeftMargin" presStyleLbl="node1" presStyleIdx="1" presStyleCnt="4"/>
      <dgm:spPr/>
    </dgm:pt>
    <dgm:pt modelId="{E85F52D3-A5D5-4ACE-8A3C-9D1C1AE83081}" type="pres">
      <dgm:prSet presAssocID="{65E94F8A-5E6B-4583-87EB-94C25F1B37E0}" presName="parentText" presStyleLbl="node1" presStyleIdx="2" presStyleCnt="4">
        <dgm:presLayoutVars>
          <dgm:chMax val="0"/>
          <dgm:bulletEnabled val="1"/>
        </dgm:presLayoutVars>
      </dgm:prSet>
      <dgm:spPr/>
    </dgm:pt>
    <dgm:pt modelId="{665B351D-CF0D-4854-BC91-0E6C81038FE1}" type="pres">
      <dgm:prSet presAssocID="{65E94F8A-5E6B-4583-87EB-94C25F1B37E0}" presName="negativeSpace" presStyleCnt="0"/>
      <dgm:spPr/>
    </dgm:pt>
    <dgm:pt modelId="{04DB4DBF-2EFD-45C7-A8E2-9548B50348A9}" type="pres">
      <dgm:prSet presAssocID="{65E94F8A-5E6B-4583-87EB-94C25F1B37E0}" presName="childText" presStyleLbl="conFgAcc1" presStyleIdx="2" presStyleCnt="4">
        <dgm:presLayoutVars>
          <dgm:bulletEnabled val="1"/>
        </dgm:presLayoutVars>
      </dgm:prSet>
      <dgm:spPr/>
    </dgm:pt>
    <dgm:pt modelId="{50D90D1D-AFE3-41EB-80D9-B6D3E534F9BD}" type="pres">
      <dgm:prSet presAssocID="{FEC762DE-620F-4434-AF7A-01BA1C4C1C5D}" presName="spaceBetweenRectangles" presStyleCnt="0"/>
      <dgm:spPr/>
    </dgm:pt>
    <dgm:pt modelId="{EC371E40-CF18-4CAD-A9EC-590A824DE171}" type="pres">
      <dgm:prSet presAssocID="{8C62FF49-21E3-41A5-A82E-9F0B5F08EF66}" presName="parentLin" presStyleCnt="0"/>
      <dgm:spPr/>
    </dgm:pt>
    <dgm:pt modelId="{2CB6AAB5-5482-45E7-A7C7-75B77001FB5D}" type="pres">
      <dgm:prSet presAssocID="{8C62FF49-21E3-41A5-A82E-9F0B5F08EF66}" presName="parentLeftMargin" presStyleLbl="node1" presStyleIdx="2" presStyleCnt="4"/>
      <dgm:spPr/>
    </dgm:pt>
    <dgm:pt modelId="{7A7667A5-420A-4814-8A2F-A64C1DF939E7}" type="pres">
      <dgm:prSet presAssocID="{8C62FF49-21E3-41A5-A82E-9F0B5F08EF66}" presName="parentText" presStyleLbl="node1" presStyleIdx="3" presStyleCnt="4">
        <dgm:presLayoutVars>
          <dgm:chMax val="0"/>
          <dgm:bulletEnabled val="1"/>
        </dgm:presLayoutVars>
      </dgm:prSet>
      <dgm:spPr/>
    </dgm:pt>
    <dgm:pt modelId="{30A0F7DC-358D-4767-929E-1BFC85178E5D}" type="pres">
      <dgm:prSet presAssocID="{8C62FF49-21E3-41A5-A82E-9F0B5F08EF66}" presName="negativeSpace" presStyleCnt="0"/>
      <dgm:spPr/>
    </dgm:pt>
    <dgm:pt modelId="{B5827E6D-0831-4533-BC06-8630D4FCF7DF}" type="pres">
      <dgm:prSet presAssocID="{8C62FF49-21E3-41A5-A82E-9F0B5F08EF66}" presName="childText" presStyleLbl="conFgAcc1" presStyleIdx="3" presStyleCnt="4">
        <dgm:presLayoutVars>
          <dgm:bulletEnabled val="1"/>
        </dgm:presLayoutVars>
      </dgm:prSet>
      <dgm:spPr/>
    </dgm:pt>
  </dgm:ptLst>
  <dgm:cxnLst>
    <dgm:cxn modelId="{F7446103-FEAA-4C66-A09D-0E5EACC4259D}" type="presOf" srcId="{65E94F8A-5E6B-4583-87EB-94C25F1B37E0}" destId="{E85F52D3-A5D5-4ACE-8A3C-9D1C1AE83081}" srcOrd="1" destOrd="0" presId="urn:microsoft.com/office/officeart/2005/8/layout/list1"/>
    <dgm:cxn modelId="{DC07981E-4C8F-47DF-8AE8-994E7F9B4AEE}" srcId="{22561F00-B910-4E8B-8DE4-B9FED30A67BE}" destId="{65E94F8A-5E6B-4583-87EB-94C25F1B37E0}" srcOrd="2" destOrd="0" parTransId="{A6817954-09B5-4C65-B3FD-C6F15ABA71A0}" sibTransId="{FEC762DE-620F-4434-AF7A-01BA1C4C1C5D}"/>
    <dgm:cxn modelId="{2CDABE3D-CD3B-4D43-9FA9-81D23E5870F7}" type="presOf" srcId="{6D397DAC-30A3-4665-82E2-52BAF8AB2D16}" destId="{99B14E80-9088-46B0-BD00-A9DBD8ABFD4B}" srcOrd="0" destOrd="0" presId="urn:microsoft.com/office/officeart/2005/8/layout/list1"/>
    <dgm:cxn modelId="{20DD1B40-A3AA-47B5-84E4-96DBE45A6A96}" type="presOf" srcId="{22561F00-B910-4E8B-8DE4-B9FED30A67BE}" destId="{1B4AE445-ECC1-436A-9256-6743BA0073FD}" srcOrd="0" destOrd="0" presId="urn:microsoft.com/office/officeart/2005/8/layout/list1"/>
    <dgm:cxn modelId="{7B3C5562-3BB9-447C-843D-25E40AB59284}" type="presOf" srcId="{8C62FF49-21E3-41A5-A82E-9F0B5F08EF66}" destId="{2CB6AAB5-5482-45E7-A7C7-75B77001FB5D}" srcOrd="0" destOrd="0" presId="urn:microsoft.com/office/officeart/2005/8/layout/list1"/>
    <dgm:cxn modelId="{B3B72873-8559-46EA-A1B1-3A6B1C759EAA}" type="presOf" srcId="{38BED7D8-DFD3-408B-BDFD-39DEB9352BFD}" destId="{C982B2A7-F15C-473D-9664-CA59B4045F46}" srcOrd="0" destOrd="0" presId="urn:microsoft.com/office/officeart/2005/8/layout/list1"/>
    <dgm:cxn modelId="{9C3706AA-A934-4D80-A17E-6AF3407C3690}" srcId="{22561F00-B910-4E8B-8DE4-B9FED30A67BE}" destId="{8C62FF49-21E3-41A5-A82E-9F0B5F08EF66}" srcOrd="3" destOrd="0" parTransId="{C474512A-B7E7-4004-A04C-17BAED8ECBDA}" sibTransId="{F1090341-3526-4A84-8071-7B5E49FFC329}"/>
    <dgm:cxn modelId="{66F00EB7-51D6-40C2-A369-38655CB6C0D9}" type="presOf" srcId="{65E94F8A-5E6B-4583-87EB-94C25F1B37E0}" destId="{84766C82-4961-422D-924E-DA8913F7D7B2}" srcOrd="0" destOrd="0" presId="urn:microsoft.com/office/officeart/2005/8/layout/list1"/>
    <dgm:cxn modelId="{D7DB46C6-924A-42EA-A5DB-1B65F51F0422}" type="presOf" srcId="{38BED7D8-DFD3-408B-BDFD-39DEB9352BFD}" destId="{CF5CC68A-F1D1-4094-B098-2213003ACAA3}" srcOrd="1" destOrd="0" presId="urn:microsoft.com/office/officeart/2005/8/layout/list1"/>
    <dgm:cxn modelId="{809263D0-ED2A-4B90-96A5-35403CA35D2C}" srcId="{22561F00-B910-4E8B-8DE4-B9FED30A67BE}" destId="{38BED7D8-DFD3-408B-BDFD-39DEB9352BFD}" srcOrd="1" destOrd="0" parTransId="{66EA7D95-0BA8-4650-B9EA-0452BFFCED15}" sibTransId="{5C0A1327-9AB4-4244-9A82-DA5D41718F96}"/>
    <dgm:cxn modelId="{62E9BDD5-26BD-4B20-9397-CF82F944346E}" type="presOf" srcId="{6D397DAC-30A3-4665-82E2-52BAF8AB2D16}" destId="{2F69909B-DF85-40DC-8409-BD16691300EB}" srcOrd="1" destOrd="0" presId="urn:microsoft.com/office/officeart/2005/8/layout/list1"/>
    <dgm:cxn modelId="{1347C5F6-13A3-4FC4-8942-CE3893C327D0}" type="presOf" srcId="{8C62FF49-21E3-41A5-A82E-9F0B5F08EF66}" destId="{7A7667A5-420A-4814-8A2F-A64C1DF939E7}" srcOrd="1" destOrd="0" presId="urn:microsoft.com/office/officeart/2005/8/layout/list1"/>
    <dgm:cxn modelId="{4EA7F6F9-5A12-4E63-96B5-97BAFA23A1BC}" srcId="{22561F00-B910-4E8B-8DE4-B9FED30A67BE}" destId="{6D397DAC-30A3-4665-82E2-52BAF8AB2D16}" srcOrd="0" destOrd="0" parTransId="{1A1CBF01-4831-475D-986F-85F491756197}" sibTransId="{B4C2C5A6-6A5B-4555-A94D-55A4180B2457}"/>
    <dgm:cxn modelId="{B12EB3B1-7CF1-4AB5-A5C8-7C4AFC3934FD}" type="presParOf" srcId="{1B4AE445-ECC1-436A-9256-6743BA0073FD}" destId="{96DC11D0-CE2F-4C86-9513-FFC8AB87CC20}" srcOrd="0" destOrd="0" presId="urn:microsoft.com/office/officeart/2005/8/layout/list1"/>
    <dgm:cxn modelId="{E94D9C6E-1D75-48B3-9373-2D32CA122896}" type="presParOf" srcId="{96DC11D0-CE2F-4C86-9513-FFC8AB87CC20}" destId="{99B14E80-9088-46B0-BD00-A9DBD8ABFD4B}" srcOrd="0" destOrd="0" presId="urn:microsoft.com/office/officeart/2005/8/layout/list1"/>
    <dgm:cxn modelId="{9D4FC185-7D60-47B0-AE5D-A34AB268D7DB}" type="presParOf" srcId="{96DC11D0-CE2F-4C86-9513-FFC8AB87CC20}" destId="{2F69909B-DF85-40DC-8409-BD16691300EB}" srcOrd="1" destOrd="0" presId="urn:microsoft.com/office/officeart/2005/8/layout/list1"/>
    <dgm:cxn modelId="{E441F795-B413-45FC-9C24-6297A0A56CC9}" type="presParOf" srcId="{1B4AE445-ECC1-436A-9256-6743BA0073FD}" destId="{87F430DB-2503-4476-BD5A-346843FF5B0D}" srcOrd="1" destOrd="0" presId="urn:microsoft.com/office/officeart/2005/8/layout/list1"/>
    <dgm:cxn modelId="{81B37A20-6CD3-41CD-B58E-6D555C2A5FB0}" type="presParOf" srcId="{1B4AE445-ECC1-436A-9256-6743BA0073FD}" destId="{CA6187BB-E616-4224-93A3-1EF1D7B2B239}" srcOrd="2" destOrd="0" presId="urn:microsoft.com/office/officeart/2005/8/layout/list1"/>
    <dgm:cxn modelId="{30104700-06C1-4621-BD37-16BE7C282F0E}" type="presParOf" srcId="{1B4AE445-ECC1-436A-9256-6743BA0073FD}" destId="{600C40C8-0F9F-49AC-8FD2-7527397E3D50}" srcOrd="3" destOrd="0" presId="urn:microsoft.com/office/officeart/2005/8/layout/list1"/>
    <dgm:cxn modelId="{741271F5-162B-4094-9D49-B89CA2A4CAB2}" type="presParOf" srcId="{1B4AE445-ECC1-436A-9256-6743BA0073FD}" destId="{F3D43666-A46B-46F1-A5A0-88EF08C03AB6}" srcOrd="4" destOrd="0" presId="urn:microsoft.com/office/officeart/2005/8/layout/list1"/>
    <dgm:cxn modelId="{2DDBDFC2-1D5F-4C73-9E3C-C3EAE515EFFB}" type="presParOf" srcId="{F3D43666-A46B-46F1-A5A0-88EF08C03AB6}" destId="{C982B2A7-F15C-473D-9664-CA59B4045F46}" srcOrd="0" destOrd="0" presId="urn:microsoft.com/office/officeart/2005/8/layout/list1"/>
    <dgm:cxn modelId="{80BEC18C-B5CB-4C26-B04D-1AE17E995498}" type="presParOf" srcId="{F3D43666-A46B-46F1-A5A0-88EF08C03AB6}" destId="{CF5CC68A-F1D1-4094-B098-2213003ACAA3}" srcOrd="1" destOrd="0" presId="urn:microsoft.com/office/officeart/2005/8/layout/list1"/>
    <dgm:cxn modelId="{5E5605D3-872B-458E-9E38-7B1E4D6E2569}" type="presParOf" srcId="{1B4AE445-ECC1-436A-9256-6743BA0073FD}" destId="{45B34177-FFDA-40CD-82BD-83724565D6B5}" srcOrd="5" destOrd="0" presId="urn:microsoft.com/office/officeart/2005/8/layout/list1"/>
    <dgm:cxn modelId="{7F2A67FB-F3BF-4D45-B4DD-79D60E536FC3}" type="presParOf" srcId="{1B4AE445-ECC1-436A-9256-6743BA0073FD}" destId="{6A4483FB-499B-4F77-B5D0-BF88B4252112}" srcOrd="6" destOrd="0" presId="urn:microsoft.com/office/officeart/2005/8/layout/list1"/>
    <dgm:cxn modelId="{24858BBB-CC5E-46EC-A369-35D3E6FA2834}" type="presParOf" srcId="{1B4AE445-ECC1-436A-9256-6743BA0073FD}" destId="{4165B01A-2ACD-404F-8BC0-056D05792181}" srcOrd="7" destOrd="0" presId="urn:microsoft.com/office/officeart/2005/8/layout/list1"/>
    <dgm:cxn modelId="{0CCEBFCC-CC90-4744-B0C5-AFBADA7782B9}" type="presParOf" srcId="{1B4AE445-ECC1-436A-9256-6743BA0073FD}" destId="{03219EC2-2323-4355-AF4D-7C41682BD306}" srcOrd="8" destOrd="0" presId="urn:microsoft.com/office/officeart/2005/8/layout/list1"/>
    <dgm:cxn modelId="{A517E34E-20A9-4230-98BE-2450441AF13B}" type="presParOf" srcId="{03219EC2-2323-4355-AF4D-7C41682BD306}" destId="{84766C82-4961-422D-924E-DA8913F7D7B2}" srcOrd="0" destOrd="0" presId="urn:microsoft.com/office/officeart/2005/8/layout/list1"/>
    <dgm:cxn modelId="{68532C5B-C94E-4D41-898D-CC7EB2C43C68}" type="presParOf" srcId="{03219EC2-2323-4355-AF4D-7C41682BD306}" destId="{E85F52D3-A5D5-4ACE-8A3C-9D1C1AE83081}" srcOrd="1" destOrd="0" presId="urn:microsoft.com/office/officeart/2005/8/layout/list1"/>
    <dgm:cxn modelId="{654E06F5-B537-40C8-8056-B757E6789E9B}" type="presParOf" srcId="{1B4AE445-ECC1-436A-9256-6743BA0073FD}" destId="{665B351D-CF0D-4854-BC91-0E6C81038FE1}" srcOrd="9" destOrd="0" presId="urn:microsoft.com/office/officeart/2005/8/layout/list1"/>
    <dgm:cxn modelId="{3B4276AE-E663-409C-B3FB-E197F580E3A1}" type="presParOf" srcId="{1B4AE445-ECC1-436A-9256-6743BA0073FD}" destId="{04DB4DBF-2EFD-45C7-A8E2-9548B50348A9}" srcOrd="10" destOrd="0" presId="urn:microsoft.com/office/officeart/2005/8/layout/list1"/>
    <dgm:cxn modelId="{EAF0F08A-9F60-41AF-9B36-D4AE462911EA}" type="presParOf" srcId="{1B4AE445-ECC1-436A-9256-6743BA0073FD}" destId="{50D90D1D-AFE3-41EB-80D9-B6D3E534F9BD}" srcOrd="11" destOrd="0" presId="urn:microsoft.com/office/officeart/2005/8/layout/list1"/>
    <dgm:cxn modelId="{6BA4E1BA-2C29-4525-A84A-708EAC1AF633}" type="presParOf" srcId="{1B4AE445-ECC1-436A-9256-6743BA0073FD}" destId="{EC371E40-CF18-4CAD-A9EC-590A824DE171}" srcOrd="12" destOrd="0" presId="urn:microsoft.com/office/officeart/2005/8/layout/list1"/>
    <dgm:cxn modelId="{1DFF5A71-741E-4E96-8475-88567E28FF06}" type="presParOf" srcId="{EC371E40-CF18-4CAD-A9EC-590A824DE171}" destId="{2CB6AAB5-5482-45E7-A7C7-75B77001FB5D}" srcOrd="0" destOrd="0" presId="urn:microsoft.com/office/officeart/2005/8/layout/list1"/>
    <dgm:cxn modelId="{C87B74BA-C494-4F9A-B3EB-D12B2A42F657}" type="presParOf" srcId="{EC371E40-CF18-4CAD-A9EC-590A824DE171}" destId="{7A7667A5-420A-4814-8A2F-A64C1DF939E7}" srcOrd="1" destOrd="0" presId="urn:microsoft.com/office/officeart/2005/8/layout/list1"/>
    <dgm:cxn modelId="{51C08386-56FF-4058-A74C-8C0966A42292}" type="presParOf" srcId="{1B4AE445-ECC1-436A-9256-6743BA0073FD}" destId="{30A0F7DC-358D-4767-929E-1BFC85178E5D}" srcOrd="13" destOrd="0" presId="urn:microsoft.com/office/officeart/2005/8/layout/list1"/>
    <dgm:cxn modelId="{B6D058B3-6BB9-47DD-9EAF-DC8856905308}" type="presParOf" srcId="{1B4AE445-ECC1-436A-9256-6743BA0073FD}" destId="{B5827E6D-0831-4533-BC06-8630D4FCF7DF}"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2561F00-B910-4E8B-8DE4-B9FED30A67BE}"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GB"/>
        </a:p>
      </dgm:t>
    </dgm:pt>
    <dgm:pt modelId="{6D397DAC-30A3-4665-82E2-52BAF8AB2D16}">
      <dgm:prSet phldrT="[Text]"/>
      <dgm:spPr/>
      <dgm:t>
        <a:bodyPr/>
        <a:lstStyle/>
        <a:p>
          <a:r>
            <a:rPr lang="en-US" dirty="0"/>
            <a:t>Pay attention to tone</a:t>
          </a:r>
          <a:endParaRPr lang="en-GB" dirty="0"/>
        </a:p>
      </dgm:t>
    </dgm:pt>
    <dgm:pt modelId="{1A1CBF01-4831-475D-986F-85F491756197}" type="parTrans" cxnId="{4EA7F6F9-5A12-4E63-96B5-97BAFA23A1BC}">
      <dgm:prSet/>
      <dgm:spPr/>
      <dgm:t>
        <a:bodyPr/>
        <a:lstStyle/>
        <a:p>
          <a:endParaRPr lang="en-GB"/>
        </a:p>
      </dgm:t>
    </dgm:pt>
    <dgm:pt modelId="{B4C2C5A6-6A5B-4555-A94D-55A4180B2457}" type="sibTrans" cxnId="{4EA7F6F9-5A12-4E63-96B5-97BAFA23A1BC}">
      <dgm:prSet/>
      <dgm:spPr/>
      <dgm:t>
        <a:bodyPr/>
        <a:lstStyle/>
        <a:p>
          <a:endParaRPr lang="en-GB"/>
        </a:p>
      </dgm:t>
    </dgm:pt>
    <dgm:pt modelId="{38BED7D8-DFD3-408B-BDFD-39DEB9352BFD}">
      <dgm:prSet phldrT="[Text]"/>
      <dgm:spPr/>
      <dgm:t>
        <a:bodyPr/>
        <a:lstStyle/>
        <a:p>
          <a:r>
            <a:rPr lang="en-US" dirty="0"/>
            <a:t>Assume that the audience will comply</a:t>
          </a:r>
          <a:endParaRPr lang="en-GB" dirty="0"/>
        </a:p>
      </dgm:t>
    </dgm:pt>
    <dgm:pt modelId="{66EA7D95-0BA8-4650-B9EA-0452BFFCED15}" type="parTrans" cxnId="{809263D0-ED2A-4B90-96A5-35403CA35D2C}">
      <dgm:prSet/>
      <dgm:spPr/>
      <dgm:t>
        <a:bodyPr/>
        <a:lstStyle/>
        <a:p>
          <a:endParaRPr lang="en-GB"/>
        </a:p>
      </dgm:t>
    </dgm:pt>
    <dgm:pt modelId="{5C0A1327-9AB4-4244-9A82-DA5D41718F96}" type="sibTrans" cxnId="{809263D0-ED2A-4B90-96A5-35403CA35D2C}">
      <dgm:prSet/>
      <dgm:spPr/>
      <dgm:t>
        <a:bodyPr/>
        <a:lstStyle/>
        <a:p>
          <a:endParaRPr lang="en-GB"/>
        </a:p>
      </dgm:t>
    </dgm:pt>
    <dgm:pt modelId="{65E94F8A-5E6B-4583-87EB-94C25F1B37E0}">
      <dgm:prSet phldrT="[Text]"/>
      <dgm:spPr/>
      <dgm:t>
        <a:bodyPr/>
        <a:lstStyle/>
        <a:p>
          <a:r>
            <a:rPr lang="en-US" dirty="0"/>
            <a:t>Be specific</a:t>
          </a:r>
          <a:endParaRPr lang="en-GB" dirty="0"/>
        </a:p>
      </dgm:t>
    </dgm:pt>
    <dgm:pt modelId="{A6817954-09B5-4C65-B3FD-C6F15ABA71A0}" type="parTrans" cxnId="{DC07981E-4C8F-47DF-8AE8-994E7F9B4AEE}">
      <dgm:prSet/>
      <dgm:spPr/>
      <dgm:t>
        <a:bodyPr/>
        <a:lstStyle/>
        <a:p>
          <a:endParaRPr lang="en-GB"/>
        </a:p>
      </dgm:t>
    </dgm:pt>
    <dgm:pt modelId="{FEC762DE-620F-4434-AF7A-01BA1C4C1C5D}" type="sibTrans" cxnId="{DC07981E-4C8F-47DF-8AE8-994E7F9B4AEE}">
      <dgm:prSet/>
      <dgm:spPr/>
      <dgm:t>
        <a:bodyPr/>
        <a:lstStyle/>
        <a:p>
          <a:endParaRPr lang="en-GB"/>
        </a:p>
      </dgm:t>
    </dgm:pt>
    <dgm:pt modelId="{1B4AE445-ECC1-436A-9256-6743BA0073FD}" type="pres">
      <dgm:prSet presAssocID="{22561F00-B910-4E8B-8DE4-B9FED30A67BE}" presName="linear" presStyleCnt="0">
        <dgm:presLayoutVars>
          <dgm:dir/>
          <dgm:animLvl val="lvl"/>
          <dgm:resizeHandles val="exact"/>
        </dgm:presLayoutVars>
      </dgm:prSet>
      <dgm:spPr/>
    </dgm:pt>
    <dgm:pt modelId="{96DC11D0-CE2F-4C86-9513-FFC8AB87CC20}" type="pres">
      <dgm:prSet presAssocID="{6D397DAC-30A3-4665-82E2-52BAF8AB2D16}" presName="parentLin" presStyleCnt="0"/>
      <dgm:spPr/>
    </dgm:pt>
    <dgm:pt modelId="{99B14E80-9088-46B0-BD00-A9DBD8ABFD4B}" type="pres">
      <dgm:prSet presAssocID="{6D397DAC-30A3-4665-82E2-52BAF8AB2D16}" presName="parentLeftMargin" presStyleLbl="node1" presStyleIdx="0" presStyleCnt="3"/>
      <dgm:spPr/>
    </dgm:pt>
    <dgm:pt modelId="{2F69909B-DF85-40DC-8409-BD16691300EB}" type="pres">
      <dgm:prSet presAssocID="{6D397DAC-30A3-4665-82E2-52BAF8AB2D16}" presName="parentText" presStyleLbl="node1" presStyleIdx="0" presStyleCnt="3">
        <dgm:presLayoutVars>
          <dgm:chMax val="0"/>
          <dgm:bulletEnabled val="1"/>
        </dgm:presLayoutVars>
      </dgm:prSet>
      <dgm:spPr/>
    </dgm:pt>
    <dgm:pt modelId="{87F430DB-2503-4476-BD5A-346843FF5B0D}" type="pres">
      <dgm:prSet presAssocID="{6D397DAC-30A3-4665-82E2-52BAF8AB2D16}" presName="negativeSpace" presStyleCnt="0"/>
      <dgm:spPr/>
    </dgm:pt>
    <dgm:pt modelId="{CA6187BB-E616-4224-93A3-1EF1D7B2B239}" type="pres">
      <dgm:prSet presAssocID="{6D397DAC-30A3-4665-82E2-52BAF8AB2D16}" presName="childText" presStyleLbl="conFgAcc1" presStyleIdx="0" presStyleCnt="3">
        <dgm:presLayoutVars>
          <dgm:bulletEnabled val="1"/>
        </dgm:presLayoutVars>
      </dgm:prSet>
      <dgm:spPr/>
    </dgm:pt>
    <dgm:pt modelId="{600C40C8-0F9F-49AC-8FD2-7527397E3D50}" type="pres">
      <dgm:prSet presAssocID="{B4C2C5A6-6A5B-4555-A94D-55A4180B2457}" presName="spaceBetweenRectangles" presStyleCnt="0"/>
      <dgm:spPr/>
    </dgm:pt>
    <dgm:pt modelId="{F3D43666-A46B-46F1-A5A0-88EF08C03AB6}" type="pres">
      <dgm:prSet presAssocID="{38BED7D8-DFD3-408B-BDFD-39DEB9352BFD}" presName="parentLin" presStyleCnt="0"/>
      <dgm:spPr/>
    </dgm:pt>
    <dgm:pt modelId="{C982B2A7-F15C-473D-9664-CA59B4045F46}" type="pres">
      <dgm:prSet presAssocID="{38BED7D8-DFD3-408B-BDFD-39DEB9352BFD}" presName="parentLeftMargin" presStyleLbl="node1" presStyleIdx="0" presStyleCnt="3"/>
      <dgm:spPr/>
    </dgm:pt>
    <dgm:pt modelId="{CF5CC68A-F1D1-4094-B098-2213003ACAA3}" type="pres">
      <dgm:prSet presAssocID="{38BED7D8-DFD3-408B-BDFD-39DEB9352BFD}" presName="parentText" presStyleLbl="node1" presStyleIdx="1" presStyleCnt="3">
        <dgm:presLayoutVars>
          <dgm:chMax val="0"/>
          <dgm:bulletEnabled val="1"/>
        </dgm:presLayoutVars>
      </dgm:prSet>
      <dgm:spPr/>
    </dgm:pt>
    <dgm:pt modelId="{45B34177-FFDA-40CD-82BD-83724565D6B5}" type="pres">
      <dgm:prSet presAssocID="{38BED7D8-DFD3-408B-BDFD-39DEB9352BFD}" presName="negativeSpace" presStyleCnt="0"/>
      <dgm:spPr/>
    </dgm:pt>
    <dgm:pt modelId="{6A4483FB-499B-4F77-B5D0-BF88B4252112}" type="pres">
      <dgm:prSet presAssocID="{38BED7D8-DFD3-408B-BDFD-39DEB9352BFD}" presName="childText" presStyleLbl="conFgAcc1" presStyleIdx="1" presStyleCnt="3">
        <dgm:presLayoutVars>
          <dgm:bulletEnabled val="1"/>
        </dgm:presLayoutVars>
      </dgm:prSet>
      <dgm:spPr/>
    </dgm:pt>
    <dgm:pt modelId="{4165B01A-2ACD-404F-8BC0-056D05792181}" type="pres">
      <dgm:prSet presAssocID="{5C0A1327-9AB4-4244-9A82-DA5D41718F96}" presName="spaceBetweenRectangles" presStyleCnt="0"/>
      <dgm:spPr/>
    </dgm:pt>
    <dgm:pt modelId="{03219EC2-2323-4355-AF4D-7C41682BD306}" type="pres">
      <dgm:prSet presAssocID="{65E94F8A-5E6B-4583-87EB-94C25F1B37E0}" presName="parentLin" presStyleCnt="0"/>
      <dgm:spPr/>
    </dgm:pt>
    <dgm:pt modelId="{84766C82-4961-422D-924E-DA8913F7D7B2}" type="pres">
      <dgm:prSet presAssocID="{65E94F8A-5E6B-4583-87EB-94C25F1B37E0}" presName="parentLeftMargin" presStyleLbl="node1" presStyleIdx="1" presStyleCnt="3"/>
      <dgm:spPr/>
    </dgm:pt>
    <dgm:pt modelId="{E85F52D3-A5D5-4ACE-8A3C-9D1C1AE83081}" type="pres">
      <dgm:prSet presAssocID="{65E94F8A-5E6B-4583-87EB-94C25F1B37E0}" presName="parentText" presStyleLbl="node1" presStyleIdx="2" presStyleCnt="3">
        <dgm:presLayoutVars>
          <dgm:chMax val="0"/>
          <dgm:bulletEnabled val="1"/>
        </dgm:presLayoutVars>
      </dgm:prSet>
      <dgm:spPr/>
    </dgm:pt>
    <dgm:pt modelId="{665B351D-CF0D-4854-BC91-0E6C81038FE1}" type="pres">
      <dgm:prSet presAssocID="{65E94F8A-5E6B-4583-87EB-94C25F1B37E0}" presName="negativeSpace" presStyleCnt="0"/>
      <dgm:spPr/>
    </dgm:pt>
    <dgm:pt modelId="{04DB4DBF-2EFD-45C7-A8E2-9548B50348A9}" type="pres">
      <dgm:prSet presAssocID="{65E94F8A-5E6B-4583-87EB-94C25F1B37E0}" presName="childText" presStyleLbl="conFgAcc1" presStyleIdx="2" presStyleCnt="3">
        <dgm:presLayoutVars>
          <dgm:bulletEnabled val="1"/>
        </dgm:presLayoutVars>
      </dgm:prSet>
      <dgm:spPr/>
    </dgm:pt>
  </dgm:ptLst>
  <dgm:cxnLst>
    <dgm:cxn modelId="{F7446103-FEAA-4C66-A09D-0E5EACC4259D}" type="presOf" srcId="{65E94F8A-5E6B-4583-87EB-94C25F1B37E0}" destId="{E85F52D3-A5D5-4ACE-8A3C-9D1C1AE83081}" srcOrd="1" destOrd="0" presId="urn:microsoft.com/office/officeart/2005/8/layout/list1"/>
    <dgm:cxn modelId="{DC07981E-4C8F-47DF-8AE8-994E7F9B4AEE}" srcId="{22561F00-B910-4E8B-8DE4-B9FED30A67BE}" destId="{65E94F8A-5E6B-4583-87EB-94C25F1B37E0}" srcOrd="2" destOrd="0" parTransId="{A6817954-09B5-4C65-B3FD-C6F15ABA71A0}" sibTransId="{FEC762DE-620F-4434-AF7A-01BA1C4C1C5D}"/>
    <dgm:cxn modelId="{2CDABE3D-CD3B-4D43-9FA9-81D23E5870F7}" type="presOf" srcId="{6D397DAC-30A3-4665-82E2-52BAF8AB2D16}" destId="{99B14E80-9088-46B0-BD00-A9DBD8ABFD4B}" srcOrd="0" destOrd="0" presId="urn:microsoft.com/office/officeart/2005/8/layout/list1"/>
    <dgm:cxn modelId="{20DD1B40-A3AA-47B5-84E4-96DBE45A6A96}" type="presOf" srcId="{22561F00-B910-4E8B-8DE4-B9FED30A67BE}" destId="{1B4AE445-ECC1-436A-9256-6743BA0073FD}" srcOrd="0" destOrd="0" presId="urn:microsoft.com/office/officeart/2005/8/layout/list1"/>
    <dgm:cxn modelId="{B3B72873-8559-46EA-A1B1-3A6B1C759EAA}" type="presOf" srcId="{38BED7D8-DFD3-408B-BDFD-39DEB9352BFD}" destId="{C982B2A7-F15C-473D-9664-CA59B4045F46}" srcOrd="0" destOrd="0" presId="urn:microsoft.com/office/officeart/2005/8/layout/list1"/>
    <dgm:cxn modelId="{66F00EB7-51D6-40C2-A369-38655CB6C0D9}" type="presOf" srcId="{65E94F8A-5E6B-4583-87EB-94C25F1B37E0}" destId="{84766C82-4961-422D-924E-DA8913F7D7B2}" srcOrd="0" destOrd="0" presId="urn:microsoft.com/office/officeart/2005/8/layout/list1"/>
    <dgm:cxn modelId="{D7DB46C6-924A-42EA-A5DB-1B65F51F0422}" type="presOf" srcId="{38BED7D8-DFD3-408B-BDFD-39DEB9352BFD}" destId="{CF5CC68A-F1D1-4094-B098-2213003ACAA3}" srcOrd="1" destOrd="0" presId="urn:microsoft.com/office/officeart/2005/8/layout/list1"/>
    <dgm:cxn modelId="{809263D0-ED2A-4B90-96A5-35403CA35D2C}" srcId="{22561F00-B910-4E8B-8DE4-B9FED30A67BE}" destId="{38BED7D8-DFD3-408B-BDFD-39DEB9352BFD}" srcOrd="1" destOrd="0" parTransId="{66EA7D95-0BA8-4650-B9EA-0452BFFCED15}" sibTransId="{5C0A1327-9AB4-4244-9A82-DA5D41718F96}"/>
    <dgm:cxn modelId="{62E9BDD5-26BD-4B20-9397-CF82F944346E}" type="presOf" srcId="{6D397DAC-30A3-4665-82E2-52BAF8AB2D16}" destId="{2F69909B-DF85-40DC-8409-BD16691300EB}" srcOrd="1" destOrd="0" presId="urn:microsoft.com/office/officeart/2005/8/layout/list1"/>
    <dgm:cxn modelId="{4EA7F6F9-5A12-4E63-96B5-97BAFA23A1BC}" srcId="{22561F00-B910-4E8B-8DE4-B9FED30A67BE}" destId="{6D397DAC-30A3-4665-82E2-52BAF8AB2D16}" srcOrd="0" destOrd="0" parTransId="{1A1CBF01-4831-475D-986F-85F491756197}" sibTransId="{B4C2C5A6-6A5B-4555-A94D-55A4180B2457}"/>
    <dgm:cxn modelId="{B12EB3B1-7CF1-4AB5-A5C8-7C4AFC3934FD}" type="presParOf" srcId="{1B4AE445-ECC1-436A-9256-6743BA0073FD}" destId="{96DC11D0-CE2F-4C86-9513-FFC8AB87CC20}" srcOrd="0" destOrd="0" presId="urn:microsoft.com/office/officeart/2005/8/layout/list1"/>
    <dgm:cxn modelId="{E94D9C6E-1D75-48B3-9373-2D32CA122896}" type="presParOf" srcId="{96DC11D0-CE2F-4C86-9513-FFC8AB87CC20}" destId="{99B14E80-9088-46B0-BD00-A9DBD8ABFD4B}" srcOrd="0" destOrd="0" presId="urn:microsoft.com/office/officeart/2005/8/layout/list1"/>
    <dgm:cxn modelId="{9D4FC185-7D60-47B0-AE5D-A34AB268D7DB}" type="presParOf" srcId="{96DC11D0-CE2F-4C86-9513-FFC8AB87CC20}" destId="{2F69909B-DF85-40DC-8409-BD16691300EB}" srcOrd="1" destOrd="0" presId="urn:microsoft.com/office/officeart/2005/8/layout/list1"/>
    <dgm:cxn modelId="{E441F795-B413-45FC-9C24-6297A0A56CC9}" type="presParOf" srcId="{1B4AE445-ECC1-436A-9256-6743BA0073FD}" destId="{87F430DB-2503-4476-BD5A-346843FF5B0D}" srcOrd="1" destOrd="0" presId="urn:microsoft.com/office/officeart/2005/8/layout/list1"/>
    <dgm:cxn modelId="{81B37A20-6CD3-41CD-B58E-6D555C2A5FB0}" type="presParOf" srcId="{1B4AE445-ECC1-436A-9256-6743BA0073FD}" destId="{CA6187BB-E616-4224-93A3-1EF1D7B2B239}" srcOrd="2" destOrd="0" presId="urn:microsoft.com/office/officeart/2005/8/layout/list1"/>
    <dgm:cxn modelId="{30104700-06C1-4621-BD37-16BE7C282F0E}" type="presParOf" srcId="{1B4AE445-ECC1-436A-9256-6743BA0073FD}" destId="{600C40C8-0F9F-49AC-8FD2-7527397E3D50}" srcOrd="3" destOrd="0" presId="urn:microsoft.com/office/officeart/2005/8/layout/list1"/>
    <dgm:cxn modelId="{741271F5-162B-4094-9D49-B89CA2A4CAB2}" type="presParOf" srcId="{1B4AE445-ECC1-436A-9256-6743BA0073FD}" destId="{F3D43666-A46B-46F1-A5A0-88EF08C03AB6}" srcOrd="4" destOrd="0" presId="urn:microsoft.com/office/officeart/2005/8/layout/list1"/>
    <dgm:cxn modelId="{2DDBDFC2-1D5F-4C73-9E3C-C3EAE515EFFB}" type="presParOf" srcId="{F3D43666-A46B-46F1-A5A0-88EF08C03AB6}" destId="{C982B2A7-F15C-473D-9664-CA59B4045F46}" srcOrd="0" destOrd="0" presId="urn:microsoft.com/office/officeart/2005/8/layout/list1"/>
    <dgm:cxn modelId="{80BEC18C-B5CB-4C26-B04D-1AE17E995498}" type="presParOf" srcId="{F3D43666-A46B-46F1-A5A0-88EF08C03AB6}" destId="{CF5CC68A-F1D1-4094-B098-2213003ACAA3}" srcOrd="1" destOrd="0" presId="urn:microsoft.com/office/officeart/2005/8/layout/list1"/>
    <dgm:cxn modelId="{5E5605D3-872B-458E-9E38-7B1E4D6E2569}" type="presParOf" srcId="{1B4AE445-ECC1-436A-9256-6743BA0073FD}" destId="{45B34177-FFDA-40CD-82BD-83724565D6B5}" srcOrd="5" destOrd="0" presId="urn:microsoft.com/office/officeart/2005/8/layout/list1"/>
    <dgm:cxn modelId="{7F2A67FB-F3BF-4D45-B4DD-79D60E536FC3}" type="presParOf" srcId="{1B4AE445-ECC1-436A-9256-6743BA0073FD}" destId="{6A4483FB-499B-4F77-B5D0-BF88B4252112}" srcOrd="6" destOrd="0" presId="urn:microsoft.com/office/officeart/2005/8/layout/list1"/>
    <dgm:cxn modelId="{24858BBB-CC5E-46EC-A369-35D3E6FA2834}" type="presParOf" srcId="{1B4AE445-ECC1-436A-9256-6743BA0073FD}" destId="{4165B01A-2ACD-404F-8BC0-056D05792181}" srcOrd="7" destOrd="0" presId="urn:microsoft.com/office/officeart/2005/8/layout/list1"/>
    <dgm:cxn modelId="{0CCEBFCC-CC90-4744-B0C5-AFBADA7782B9}" type="presParOf" srcId="{1B4AE445-ECC1-436A-9256-6743BA0073FD}" destId="{03219EC2-2323-4355-AF4D-7C41682BD306}" srcOrd="8" destOrd="0" presId="urn:microsoft.com/office/officeart/2005/8/layout/list1"/>
    <dgm:cxn modelId="{A517E34E-20A9-4230-98BE-2450441AF13B}" type="presParOf" srcId="{03219EC2-2323-4355-AF4D-7C41682BD306}" destId="{84766C82-4961-422D-924E-DA8913F7D7B2}" srcOrd="0" destOrd="0" presId="urn:microsoft.com/office/officeart/2005/8/layout/list1"/>
    <dgm:cxn modelId="{68532C5B-C94E-4D41-898D-CC7EB2C43C68}" type="presParOf" srcId="{03219EC2-2323-4355-AF4D-7C41682BD306}" destId="{E85F52D3-A5D5-4ACE-8A3C-9D1C1AE83081}" srcOrd="1" destOrd="0" presId="urn:microsoft.com/office/officeart/2005/8/layout/list1"/>
    <dgm:cxn modelId="{654E06F5-B537-40C8-8056-B757E6789E9B}" type="presParOf" srcId="{1B4AE445-ECC1-436A-9256-6743BA0073FD}" destId="{665B351D-CF0D-4854-BC91-0E6C81038FE1}" srcOrd="9" destOrd="0" presId="urn:microsoft.com/office/officeart/2005/8/layout/list1"/>
    <dgm:cxn modelId="{3B4276AE-E663-409C-B3FB-E197F580E3A1}" type="presParOf" srcId="{1B4AE445-ECC1-436A-9256-6743BA0073FD}" destId="{04DB4DBF-2EFD-45C7-A8E2-9548B50348A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2.xml><?xml version="1.0" encoding="utf-8"?>
<dgm:dataModel xmlns:dgm="http://schemas.openxmlformats.org/drawingml/2006/diagram" xmlns:a="http://schemas.openxmlformats.org/drawingml/2006/main">
  <dgm:ptLst>
    <dgm:pt modelId="{22561F00-B910-4E8B-8DE4-B9FED30A67BE}"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GB"/>
        </a:p>
      </dgm:t>
    </dgm:pt>
    <dgm:pt modelId="{6D397DAC-30A3-4665-82E2-52BAF8AB2D16}">
      <dgm:prSet phldrT="[Text]" custT="1"/>
      <dgm:spPr/>
      <dgm:t>
        <a:bodyPr/>
        <a:lstStyle/>
        <a:p>
          <a:r>
            <a:rPr lang="en-US" sz="1400" dirty="0"/>
            <a:t>Justify the request or explain its importance</a:t>
          </a:r>
          <a:endParaRPr lang="en-GB" sz="1400" dirty="0"/>
        </a:p>
      </dgm:t>
    </dgm:pt>
    <dgm:pt modelId="{1A1CBF01-4831-475D-986F-85F491756197}" type="parTrans" cxnId="{4EA7F6F9-5A12-4E63-96B5-97BAFA23A1BC}">
      <dgm:prSet/>
      <dgm:spPr/>
      <dgm:t>
        <a:bodyPr/>
        <a:lstStyle/>
        <a:p>
          <a:endParaRPr lang="en-GB" sz="1400"/>
        </a:p>
      </dgm:t>
    </dgm:pt>
    <dgm:pt modelId="{B4C2C5A6-6A5B-4555-A94D-55A4180B2457}" type="sibTrans" cxnId="{4EA7F6F9-5A12-4E63-96B5-97BAFA23A1BC}">
      <dgm:prSet/>
      <dgm:spPr/>
      <dgm:t>
        <a:bodyPr/>
        <a:lstStyle/>
        <a:p>
          <a:endParaRPr lang="en-GB" sz="1400"/>
        </a:p>
      </dgm:t>
    </dgm:pt>
    <dgm:pt modelId="{65E94F8A-5E6B-4583-87EB-94C25F1B37E0}">
      <dgm:prSet phldrT="[Text]" custT="1"/>
      <dgm:spPr/>
      <dgm:t>
        <a:bodyPr/>
        <a:lstStyle/>
        <a:p>
          <a:r>
            <a:rPr lang="en-US" sz="1400" dirty="0"/>
            <a:t>Ask the most important questions</a:t>
          </a:r>
          <a:endParaRPr lang="en-GB" sz="1400" dirty="0"/>
        </a:p>
      </dgm:t>
    </dgm:pt>
    <dgm:pt modelId="{A6817954-09B5-4C65-B3FD-C6F15ABA71A0}" type="parTrans" cxnId="{DC07981E-4C8F-47DF-8AE8-994E7F9B4AEE}">
      <dgm:prSet/>
      <dgm:spPr/>
      <dgm:t>
        <a:bodyPr/>
        <a:lstStyle/>
        <a:p>
          <a:endParaRPr lang="en-GB" sz="1400"/>
        </a:p>
      </dgm:t>
    </dgm:pt>
    <dgm:pt modelId="{FEC762DE-620F-4434-AF7A-01BA1C4C1C5D}" type="sibTrans" cxnId="{DC07981E-4C8F-47DF-8AE8-994E7F9B4AEE}">
      <dgm:prSet/>
      <dgm:spPr/>
      <dgm:t>
        <a:bodyPr/>
        <a:lstStyle/>
        <a:p>
          <a:endParaRPr lang="en-GB" sz="1400"/>
        </a:p>
      </dgm:t>
    </dgm:pt>
    <dgm:pt modelId="{A3FF9CB3-93F1-4CEC-805E-B787D619FB68}">
      <dgm:prSet phldrT="[Text]" custT="1"/>
      <dgm:spPr/>
      <dgm:t>
        <a:bodyPr/>
        <a:lstStyle/>
        <a:p>
          <a:r>
            <a:rPr lang="en-US" sz="1400" dirty="0"/>
            <a:t>Explain any potential benefits of responding</a:t>
          </a:r>
          <a:endParaRPr lang="en-GB" sz="1400" dirty="0"/>
        </a:p>
      </dgm:t>
    </dgm:pt>
    <dgm:pt modelId="{D760A219-AFE5-4A35-9FBA-A67A34D07A2A}" type="parTrans" cxnId="{8A770928-F33A-4B01-9839-EEC937B90928}">
      <dgm:prSet/>
      <dgm:spPr/>
      <dgm:t>
        <a:bodyPr/>
        <a:lstStyle/>
        <a:p>
          <a:endParaRPr lang="en-GB" sz="1400"/>
        </a:p>
      </dgm:t>
    </dgm:pt>
    <dgm:pt modelId="{50D348BD-48DF-4DC3-BE09-57C7EB9EF4C0}" type="sibTrans" cxnId="{8A770928-F33A-4B01-9839-EEC937B90928}">
      <dgm:prSet/>
      <dgm:spPr/>
      <dgm:t>
        <a:bodyPr/>
        <a:lstStyle/>
        <a:p>
          <a:endParaRPr lang="en-GB" sz="1400"/>
        </a:p>
      </dgm:t>
    </dgm:pt>
    <dgm:pt modelId="{CAE1E5E5-19BD-4983-AC74-157631A122BB}">
      <dgm:prSet phldrT="[Text]" custT="1"/>
      <dgm:spPr/>
      <dgm:t>
        <a:bodyPr/>
        <a:lstStyle/>
        <a:p>
          <a:r>
            <a:rPr lang="en-US" sz="1400" dirty="0"/>
            <a:t>Break complex requests into individual questions </a:t>
          </a:r>
          <a:endParaRPr lang="en-GB" sz="1400" dirty="0"/>
        </a:p>
      </dgm:t>
    </dgm:pt>
    <dgm:pt modelId="{95DEB1B7-B910-44A0-AAA7-06A9F622EAC7}" type="parTrans" cxnId="{1B8C5BED-81B6-43C3-A8EC-B3E269D5B63E}">
      <dgm:prSet/>
      <dgm:spPr/>
      <dgm:t>
        <a:bodyPr/>
        <a:lstStyle/>
        <a:p>
          <a:endParaRPr lang="en-GB" sz="1400"/>
        </a:p>
      </dgm:t>
    </dgm:pt>
    <dgm:pt modelId="{5C6079E2-C880-431C-9673-6786720705C2}" type="sibTrans" cxnId="{1B8C5BED-81B6-43C3-A8EC-B3E269D5B63E}">
      <dgm:prSet/>
      <dgm:spPr/>
      <dgm:t>
        <a:bodyPr/>
        <a:lstStyle/>
        <a:p>
          <a:endParaRPr lang="en-GB" sz="1400"/>
        </a:p>
      </dgm:t>
    </dgm:pt>
    <dgm:pt modelId="{1B4AE445-ECC1-436A-9256-6743BA0073FD}" type="pres">
      <dgm:prSet presAssocID="{22561F00-B910-4E8B-8DE4-B9FED30A67BE}" presName="linear" presStyleCnt="0">
        <dgm:presLayoutVars>
          <dgm:dir/>
          <dgm:animLvl val="lvl"/>
          <dgm:resizeHandles val="exact"/>
        </dgm:presLayoutVars>
      </dgm:prSet>
      <dgm:spPr/>
    </dgm:pt>
    <dgm:pt modelId="{96DC11D0-CE2F-4C86-9513-FFC8AB87CC20}" type="pres">
      <dgm:prSet presAssocID="{6D397DAC-30A3-4665-82E2-52BAF8AB2D16}" presName="parentLin" presStyleCnt="0"/>
      <dgm:spPr/>
    </dgm:pt>
    <dgm:pt modelId="{99B14E80-9088-46B0-BD00-A9DBD8ABFD4B}" type="pres">
      <dgm:prSet presAssocID="{6D397DAC-30A3-4665-82E2-52BAF8AB2D16}" presName="parentLeftMargin" presStyleLbl="node1" presStyleIdx="0" presStyleCnt="4"/>
      <dgm:spPr/>
    </dgm:pt>
    <dgm:pt modelId="{2F69909B-DF85-40DC-8409-BD16691300EB}" type="pres">
      <dgm:prSet presAssocID="{6D397DAC-30A3-4665-82E2-52BAF8AB2D16}" presName="parentText" presStyleLbl="node1" presStyleIdx="0" presStyleCnt="4">
        <dgm:presLayoutVars>
          <dgm:chMax val="0"/>
          <dgm:bulletEnabled val="1"/>
        </dgm:presLayoutVars>
      </dgm:prSet>
      <dgm:spPr/>
    </dgm:pt>
    <dgm:pt modelId="{87F430DB-2503-4476-BD5A-346843FF5B0D}" type="pres">
      <dgm:prSet presAssocID="{6D397DAC-30A3-4665-82E2-52BAF8AB2D16}" presName="negativeSpace" presStyleCnt="0"/>
      <dgm:spPr/>
    </dgm:pt>
    <dgm:pt modelId="{CA6187BB-E616-4224-93A3-1EF1D7B2B239}" type="pres">
      <dgm:prSet presAssocID="{6D397DAC-30A3-4665-82E2-52BAF8AB2D16}" presName="childText" presStyleLbl="conFgAcc1" presStyleIdx="0" presStyleCnt="4">
        <dgm:presLayoutVars>
          <dgm:bulletEnabled val="1"/>
        </dgm:presLayoutVars>
      </dgm:prSet>
      <dgm:spPr/>
    </dgm:pt>
    <dgm:pt modelId="{600C40C8-0F9F-49AC-8FD2-7527397E3D50}" type="pres">
      <dgm:prSet presAssocID="{B4C2C5A6-6A5B-4555-A94D-55A4180B2457}" presName="spaceBetweenRectangles" presStyleCnt="0"/>
      <dgm:spPr/>
    </dgm:pt>
    <dgm:pt modelId="{EA95E297-3361-407C-B575-FB31AF7B2596}" type="pres">
      <dgm:prSet presAssocID="{A3FF9CB3-93F1-4CEC-805E-B787D619FB68}" presName="parentLin" presStyleCnt="0"/>
      <dgm:spPr/>
    </dgm:pt>
    <dgm:pt modelId="{3C148213-76CB-4DBD-89F6-580243FFB7C7}" type="pres">
      <dgm:prSet presAssocID="{A3FF9CB3-93F1-4CEC-805E-B787D619FB68}" presName="parentLeftMargin" presStyleLbl="node1" presStyleIdx="0" presStyleCnt="4"/>
      <dgm:spPr/>
    </dgm:pt>
    <dgm:pt modelId="{1D210DDC-2531-44E8-BC88-348B0F43818E}" type="pres">
      <dgm:prSet presAssocID="{A3FF9CB3-93F1-4CEC-805E-B787D619FB68}" presName="parentText" presStyleLbl="node1" presStyleIdx="1" presStyleCnt="4">
        <dgm:presLayoutVars>
          <dgm:chMax val="0"/>
          <dgm:bulletEnabled val="1"/>
        </dgm:presLayoutVars>
      </dgm:prSet>
      <dgm:spPr/>
    </dgm:pt>
    <dgm:pt modelId="{DC5F041C-976E-478F-84EE-72755D00C2E7}" type="pres">
      <dgm:prSet presAssocID="{A3FF9CB3-93F1-4CEC-805E-B787D619FB68}" presName="negativeSpace" presStyleCnt="0"/>
      <dgm:spPr/>
    </dgm:pt>
    <dgm:pt modelId="{31D193EE-4CA3-4D6C-B89D-50FB7A6D5664}" type="pres">
      <dgm:prSet presAssocID="{A3FF9CB3-93F1-4CEC-805E-B787D619FB68}" presName="childText" presStyleLbl="conFgAcc1" presStyleIdx="1" presStyleCnt="4">
        <dgm:presLayoutVars>
          <dgm:bulletEnabled val="1"/>
        </dgm:presLayoutVars>
      </dgm:prSet>
      <dgm:spPr/>
    </dgm:pt>
    <dgm:pt modelId="{1A920A7D-3D06-4479-A61F-E39F6A841DEB}" type="pres">
      <dgm:prSet presAssocID="{50D348BD-48DF-4DC3-BE09-57C7EB9EF4C0}" presName="spaceBetweenRectangles" presStyleCnt="0"/>
      <dgm:spPr/>
    </dgm:pt>
    <dgm:pt modelId="{03219EC2-2323-4355-AF4D-7C41682BD306}" type="pres">
      <dgm:prSet presAssocID="{65E94F8A-5E6B-4583-87EB-94C25F1B37E0}" presName="parentLin" presStyleCnt="0"/>
      <dgm:spPr/>
    </dgm:pt>
    <dgm:pt modelId="{84766C82-4961-422D-924E-DA8913F7D7B2}" type="pres">
      <dgm:prSet presAssocID="{65E94F8A-5E6B-4583-87EB-94C25F1B37E0}" presName="parentLeftMargin" presStyleLbl="node1" presStyleIdx="1" presStyleCnt="4"/>
      <dgm:spPr/>
    </dgm:pt>
    <dgm:pt modelId="{E85F52D3-A5D5-4ACE-8A3C-9D1C1AE83081}" type="pres">
      <dgm:prSet presAssocID="{65E94F8A-5E6B-4583-87EB-94C25F1B37E0}" presName="parentText" presStyleLbl="node1" presStyleIdx="2" presStyleCnt="4">
        <dgm:presLayoutVars>
          <dgm:chMax val="0"/>
          <dgm:bulletEnabled val="1"/>
        </dgm:presLayoutVars>
      </dgm:prSet>
      <dgm:spPr/>
    </dgm:pt>
    <dgm:pt modelId="{665B351D-CF0D-4854-BC91-0E6C81038FE1}" type="pres">
      <dgm:prSet presAssocID="{65E94F8A-5E6B-4583-87EB-94C25F1B37E0}" presName="negativeSpace" presStyleCnt="0"/>
      <dgm:spPr/>
    </dgm:pt>
    <dgm:pt modelId="{04DB4DBF-2EFD-45C7-A8E2-9548B50348A9}" type="pres">
      <dgm:prSet presAssocID="{65E94F8A-5E6B-4583-87EB-94C25F1B37E0}" presName="childText" presStyleLbl="conFgAcc1" presStyleIdx="2" presStyleCnt="4">
        <dgm:presLayoutVars>
          <dgm:bulletEnabled val="1"/>
        </dgm:presLayoutVars>
      </dgm:prSet>
      <dgm:spPr/>
    </dgm:pt>
    <dgm:pt modelId="{2D0B565E-6A1C-4B34-BBDA-B4AA10C49A96}" type="pres">
      <dgm:prSet presAssocID="{FEC762DE-620F-4434-AF7A-01BA1C4C1C5D}" presName="spaceBetweenRectangles" presStyleCnt="0"/>
      <dgm:spPr/>
    </dgm:pt>
    <dgm:pt modelId="{BC828C18-7CB3-4DD4-998F-C1FE77138039}" type="pres">
      <dgm:prSet presAssocID="{CAE1E5E5-19BD-4983-AC74-157631A122BB}" presName="parentLin" presStyleCnt="0"/>
      <dgm:spPr/>
    </dgm:pt>
    <dgm:pt modelId="{2E9AFF35-3D41-40E4-914D-E28A5808C9BA}" type="pres">
      <dgm:prSet presAssocID="{CAE1E5E5-19BD-4983-AC74-157631A122BB}" presName="parentLeftMargin" presStyleLbl="node1" presStyleIdx="2" presStyleCnt="4"/>
      <dgm:spPr/>
    </dgm:pt>
    <dgm:pt modelId="{FA711667-6468-46A0-8481-78139389A95B}" type="pres">
      <dgm:prSet presAssocID="{CAE1E5E5-19BD-4983-AC74-157631A122BB}" presName="parentText" presStyleLbl="node1" presStyleIdx="3" presStyleCnt="4">
        <dgm:presLayoutVars>
          <dgm:chMax val="0"/>
          <dgm:bulletEnabled val="1"/>
        </dgm:presLayoutVars>
      </dgm:prSet>
      <dgm:spPr/>
    </dgm:pt>
    <dgm:pt modelId="{542C5130-3631-4D78-A521-3E1890F8E9D3}" type="pres">
      <dgm:prSet presAssocID="{CAE1E5E5-19BD-4983-AC74-157631A122BB}" presName="negativeSpace" presStyleCnt="0"/>
      <dgm:spPr/>
    </dgm:pt>
    <dgm:pt modelId="{22A365DA-2B06-44C1-800E-EB11AC7AB558}" type="pres">
      <dgm:prSet presAssocID="{CAE1E5E5-19BD-4983-AC74-157631A122BB}" presName="childText" presStyleLbl="conFgAcc1" presStyleIdx="3" presStyleCnt="4">
        <dgm:presLayoutVars>
          <dgm:bulletEnabled val="1"/>
        </dgm:presLayoutVars>
      </dgm:prSet>
      <dgm:spPr/>
    </dgm:pt>
  </dgm:ptLst>
  <dgm:cxnLst>
    <dgm:cxn modelId="{F7446103-FEAA-4C66-A09D-0E5EACC4259D}" type="presOf" srcId="{65E94F8A-5E6B-4583-87EB-94C25F1B37E0}" destId="{E85F52D3-A5D5-4ACE-8A3C-9D1C1AE83081}" srcOrd="1" destOrd="0" presId="urn:microsoft.com/office/officeart/2005/8/layout/list1"/>
    <dgm:cxn modelId="{DC07981E-4C8F-47DF-8AE8-994E7F9B4AEE}" srcId="{22561F00-B910-4E8B-8DE4-B9FED30A67BE}" destId="{65E94F8A-5E6B-4583-87EB-94C25F1B37E0}" srcOrd="2" destOrd="0" parTransId="{A6817954-09B5-4C65-B3FD-C6F15ABA71A0}" sibTransId="{FEC762DE-620F-4434-AF7A-01BA1C4C1C5D}"/>
    <dgm:cxn modelId="{2D299627-8F72-4A0D-B479-DE927D751659}" type="presOf" srcId="{A3FF9CB3-93F1-4CEC-805E-B787D619FB68}" destId="{3C148213-76CB-4DBD-89F6-580243FFB7C7}" srcOrd="0" destOrd="0" presId="urn:microsoft.com/office/officeart/2005/8/layout/list1"/>
    <dgm:cxn modelId="{8A770928-F33A-4B01-9839-EEC937B90928}" srcId="{22561F00-B910-4E8B-8DE4-B9FED30A67BE}" destId="{A3FF9CB3-93F1-4CEC-805E-B787D619FB68}" srcOrd="1" destOrd="0" parTransId="{D760A219-AFE5-4A35-9FBA-A67A34D07A2A}" sibTransId="{50D348BD-48DF-4DC3-BE09-57C7EB9EF4C0}"/>
    <dgm:cxn modelId="{E3A7C133-6695-483D-9A74-8AC55CF6E1B7}" type="presOf" srcId="{A3FF9CB3-93F1-4CEC-805E-B787D619FB68}" destId="{1D210DDC-2531-44E8-BC88-348B0F43818E}" srcOrd="1" destOrd="0" presId="urn:microsoft.com/office/officeart/2005/8/layout/list1"/>
    <dgm:cxn modelId="{2CDABE3D-CD3B-4D43-9FA9-81D23E5870F7}" type="presOf" srcId="{6D397DAC-30A3-4665-82E2-52BAF8AB2D16}" destId="{99B14E80-9088-46B0-BD00-A9DBD8ABFD4B}" srcOrd="0" destOrd="0" presId="urn:microsoft.com/office/officeart/2005/8/layout/list1"/>
    <dgm:cxn modelId="{20DD1B40-A3AA-47B5-84E4-96DBE45A6A96}" type="presOf" srcId="{22561F00-B910-4E8B-8DE4-B9FED30A67BE}" destId="{1B4AE445-ECC1-436A-9256-6743BA0073FD}" srcOrd="0" destOrd="0" presId="urn:microsoft.com/office/officeart/2005/8/layout/list1"/>
    <dgm:cxn modelId="{935D2981-1167-4FE6-91B9-8C3179989696}" type="presOf" srcId="{CAE1E5E5-19BD-4983-AC74-157631A122BB}" destId="{2E9AFF35-3D41-40E4-914D-E28A5808C9BA}" srcOrd="0" destOrd="0" presId="urn:microsoft.com/office/officeart/2005/8/layout/list1"/>
    <dgm:cxn modelId="{66F00EB7-51D6-40C2-A369-38655CB6C0D9}" type="presOf" srcId="{65E94F8A-5E6B-4583-87EB-94C25F1B37E0}" destId="{84766C82-4961-422D-924E-DA8913F7D7B2}" srcOrd="0" destOrd="0" presId="urn:microsoft.com/office/officeart/2005/8/layout/list1"/>
    <dgm:cxn modelId="{62E9BDD5-26BD-4B20-9397-CF82F944346E}" type="presOf" srcId="{6D397DAC-30A3-4665-82E2-52BAF8AB2D16}" destId="{2F69909B-DF85-40DC-8409-BD16691300EB}" srcOrd="1" destOrd="0" presId="urn:microsoft.com/office/officeart/2005/8/layout/list1"/>
    <dgm:cxn modelId="{1B8C5BED-81B6-43C3-A8EC-B3E269D5B63E}" srcId="{22561F00-B910-4E8B-8DE4-B9FED30A67BE}" destId="{CAE1E5E5-19BD-4983-AC74-157631A122BB}" srcOrd="3" destOrd="0" parTransId="{95DEB1B7-B910-44A0-AAA7-06A9F622EAC7}" sibTransId="{5C6079E2-C880-431C-9673-6786720705C2}"/>
    <dgm:cxn modelId="{9084ECF4-00CF-4A8F-A4E6-BFAE154EC813}" type="presOf" srcId="{CAE1E5E5-19BD-4983-AC74-157631A122BB}" destId="{FA711667-6468-46A0-8481-78139389A95B}" srcOrd="1" destOrd="0" presId="urn:microsoft.com/office/officeart/2005/8/layout/list1"/>
    <dgm:cxn modelId="{4EA7F6F9-5A12-4E63-96B5-97BAFA23A1BC}" srcId="{22561F00-B910-4E8B-8DE4-B9FED30A67BE}" destId="{6D397DAC-30A3-4665-82E2-52BAF8AB2D16}" srcOrd="0" destOrd="0" parTransId="{1A1CBF01-4831-475D-986F-85F491756197}" sibTransId="{B4C2C5A6-6A5B-4555-A94D-55A4180B2457}"/>
    <dgm:cxn modelId="{B12EB3B1-7CF1-4AB5-A5C8-7C4AFC3934FD}" type="presParOf" srcId="{1B4AE445-ECC1-436A-9256-6743BA0073FD}" destId="{96DC11D0-CE2F-4C86-9513-FFC8AB87CC20}" srcOrd="0" destOrd="0" presId="urn:microsoft.com/office/officeart/2005/8/layout/list1"/>
    <dgm:cxn modelId="{E94D9C6E-1D75-48B3-9373-2D32CA122896}" type="presParOf" srcId="{96DC11D0-CE2F-4C86-9513-FFC8AB87CC20}" destId="{99B14E80-9088-46B0-BD00-A9DBD8ABFD4B}" srcOrd="0" destOrd="0" presId="urn:microsoft.com/office/officeart/2005/8/layout/list1"/>
    <dgm:cxn modelId="{9D4FC185-7D60-47B0-AE5D-A34AB268D7DB}" type="presParOf" srcId="{96DC11D0-CE2F-4C86-9513-FFC8AB87CC20}" destId="{2F69909B-DF85-40DC-8409-BD16691300EB}" srcOrd="1" destOrd="0" presId="urn:microsoft.com/office/officeart/2005/8/layout/list1"/>
    <dgm:cxn modelId="{E441F795-B413-45FC-9C24-6297A0A56CC9}" type="presParOf" srcId="{1B4AE445-ECC1-436A-9256-6743BA0073FD}" destId="{87F430DB-2503-4476-BD5A-346843FF5B0D}" srcOrd="1" destOrd="0" presId="urn:microsoft.com/office/officeart/2005/8/layout/list1"/>
    <dgm:cxn modelId="{81B37A20-6CD3-41CD-B58E-6D555C2A5FB0}" type="presParOf" srcId="{1B4AE445-ECC1-436A-9256-6743BA0073FD}" destId="{CA6187BB-E616-4224-93A3-1EF1D7B2B239}" srcOrd="2" destOrd="0" presId="urn:microsoft.com/office/officeart/2005/8/layout/list1"/>
    <dgm:cxn modelId="{30104700-06C1-4621-BD37-16BE7C282F0E}" type="presParOf" srcId="{1B4AE445-ECC1-436A-9256-6743BA0073FD}" destId="{600C40C8-0F9F-49AC-8FD2-7527397E3D50}" srcOrd="3" destOrd="0" presId="urn:microsoft.com/office/officeart/2005/8/layout/list1"/>
    <dgm:cxn modelId="{54191763-836C-4051-9BC2-4CDF255798C6}" type="presParOf" srcId="{1B4AE445-ECC1-436A-9256-6743BA0073FD}" destId="{EA95E297-3361-407C-B575-FB31AF7B2596}" srcOrd="4" destOrd="0" presId="urn:microsoft.com/office/officeart/2005/8/layout/list1"/>
    <dgm:cxn modelId="{592497C7-E174-4395-A9D6-285D30794725}" type="presParOf" srcId="{EA95E297-3361-407C-B575-FB31AF7B2596}" destId="{3C148213-76CB-4DBD-89F6-580243FFB7C7}" srcOrd="0" destOrd="0" presId="urn:microsoft.com/office/officeart/2005/8/layout/list1"/>
    <dgm:cxn modelId="{B49A3F99-32B9-40F4-994F-7C64B4422800}" type="presParOf" srcId="{EA95E297-3361-407C-B575-FB31AF7B2596}" destId="{1D210DDC-2531-44E8-BC88-348B0F43818E}" srcOrd="1" destOrd="0" presId="urn:microsoft.com/office/officeart/2005/8/layout/list1"/>
    <dgm:cxn modelId="{F755188C-BD20-4BFD-94D0-6C5733EC41B9}" type="presParOf" srcId="{1B4AE445-ECC1-436A-9256-6743BA0073FD}" destId="{DC5F041C-976E-478F-84EE-72755D00C2E7}" srcOrd="5" destOrd="0" presId="urn:microsoft.com/office/officeart/2005/8/layout/list1"/>
    <dgm:cxn modelId="{C98DC08E-CA98-46BD-8F7E-FA4566741B81}" type="presParOf" srcId="{1B4AE445-ECC1-436A-9256-6743BA0073FD}" destId="{31D193EE-4CA3-4D6C-B89D-50FB7A6D5664}" srcOrd="6" destOrd="0" presId="urn:microsoft.com/office/officeart/2005/8/layout/list1"/>
    <dgm:cxn modelId="{E05DAC27-80C4-4918-9B29-C3A1B6E0B3A8}" type="presParOf" srcId="{1B4AE445-ECC1-436A-9256-6743BA0073FD}" destId="{1A920A7D-3D06-4479-A61F-E39F6A841DEB}" srcOrd="7" destOrd="0" presId="urn:microsoft.com/office/officeart/2005/8/layout/list1"/>
    <dgm:cxn modelId="{0CCEBFCC-CC90-4744-B0C5-AFBADA7782B9}" type="presParOf" srcId="{1B4AE445-ECC1-436A-9256-6743BA0073FD}" destId="{03219EC2-2323-4355-AF4D-7C41682BD306}" srcOrd="8" destOrd="0" presId="urn:microsoft.com/office/officeart/2005/8/layout/list1"/>
    <dgm:cxn modelId="{A517E34E-20A9-4230-98BE-2450441AF13B}" type="presParOf" srcId="{03219EC2-2323-4355-AF4D-7C41682BD306}" destId="{84766C82-4961-422D-924E-DA8913F7D7B2}" srcOrd="0" destOrd="0" presId="urn:microsoft.com/office/officeart/2005/8/layout/list1"/>
    <dgm:cxn modelId="{68532C5B-C94E-4D41-898D-CC7EB2C43C68}" type="presParOf" srcId="{03219EC2-2323-4355-AF4D-7C41682BD306}" destId="{E85F52D3-A5D5-4ACE-8A3C-9D1C1AE83081}" srcOrd="1" destOrd="0" presId="urn:microsoft.com/office/officeart/2005/8/layout/list1"/>
    <dgm:cxn modelId="{654E06F5-B537-40C8-8056-B757E6789E9B}" type="presParOf" srcId="{1B4AE445-ECC1-436A-9256-6743BA0073FD}" destId="{665B351D-CF0D-4854-BC91-0E6C81038FE1}" srcOrd="9" destOrd="0" presId="urn:microsoft.com/office/officeart/2005/8/layout/list1"/>
    <dgm:cxn modelId="{3B4276AE-E663-409C-B3FB-E197F580E3A1}" type="presParOf" srcId="{1B4AE445-ECC1-436A-9256-6743BA0073FD}" destId="{04DB4DBF-2EFD-45C7-A8E2-9548B50348A9}" srcOrd="10" destOrd="0" presId="urn:microsoft.com/office/officeart/2005/8/layout/list1"/>
    <dgm:cxn modelId="{F77364A3-EE5E-4FF5-9F0D-14C0725E45CB}" type="presParOf" srcId="{1B4AE445-ECC1-436A-9256-6743BA0073FD}" destId="{2D0B565E-6A1C-4B34-BBDA-B4AA10C49A96}" srcOrd="11" destOrd="0" presId="urn:microsoft.com/office/officeart/2005/8/layout/list1"/>
    <dgm:cxn modelId="{B42992A6-0D7B-427F-97CB-1294D2758C70}" type="presParOf" srcId="{1B4AE445-ECC1-436A-9256-6743BA0073FD}" destId="{BC828C18-7CB3-4DD4-998F-C1FE77138039}" srcOrd="12" destOrd="0" presId="urn:microsoft.com/office/officeart/2005/8/layout/list1"/>
    <dgm:cxn modelId="{A14C2E0C-BB93-4795-A358-6849A5860165}" type="presParOf" srcId="{BC828C18-7CB3-4DD4-998F-C1FE77138039}" destId="{2E9AFF35-3D41-40E4-914D-E28A5808C9BA}" srcOrd="0" destOrd="0" presId="urn:microsoft.com/office/officeart/2005/8/layout/list1"/>
    <dgm:cxn modelId="{AEDCB048-00AB-40EB-9961-75D680B01542}" type="presParOf" srcId="{BC828C18-7CB3-4DD4-998F-C1FE77138039}" destId="{FA711667-6468-46A0-8481-78139389A95B}" srcOrd="1" destOrd="0" presId="urn:microsoft.com/office/officeart/2005/8/layout/list1"/>
    <dgm:cxn modelId="{D66DC20A-7B24-436C-87D5-9A5DDDCB7B04}" type="presParOf" srcId="{1B4AE445-ECC1-436A-9256-6743BA0073FD}" destId="{542C5130-3631-4D78-A521-3E1890F8E9D3}" srcOrd="13" destOrd="0" presId="urn:microsoft.com/office/officeart/2005/8/layout/list1"/>
    <dgm:cxn modelId="{AB7A8E4E-BF82-4D35-AAAA-163819497CC0}" type="presParOf" srcId="{1B4AE445-ECC1-436A-9256-6743BA0073FD}" destId="{22A365DA-2B06-44C1-800E-EB11AC7AB558}"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3.xml><?xml version="1.0" encoding="utf-8"?>
<dgm:dataModel xmlns:dgm="http://schemas.openxmlformats.org/drawingml/2006/diagram" xmlns:a="http://schemas.openxmlformats.org/drawingml/2006/main">
  <dgm:ptLst>
    <dgm:pt modelId="{22561F00-B910-4E8B-8DE4-B9FED30A67BE}" type="doc">
      <dgm:prSet loTypeId="urn:microsoft.com/office/officeart/2005/8/layout/list1" loCatId="list" qsTypeId="urn:microsoft.com/office/officeart/2005/8/quickstyle/simple3" qsCatId="simple" csTypeId="urn:microsoft.com/office/officeart/2005/8/colors/accent0_3" csCatId="mainScheme" phldr="1"/>
      <dgm:spPr/>
      <dgm:t>
        <a:bodyPr/>
        <a:lstStyle/>
        <a:p>
          <a:endParaRPr lang="en-GB"/>
        </a:p>
      </dgm:t>
    </dgm:pt>
    <dgm:pt modelId="{65E94F8A-5E6B-4583-87EB-94C25F1B37E0}">
      <dgm:prSet phldrT="[Text]" custT="1"/>
      <dgm:spPr/>
      <dgm:t>
        <a:bodyPr/>
        <a:lstStyle/>
        <a:p>
          <a:r>
            <a:rPr lang="en-US" sz="1400" dirty="0"/>
            <a:t>Express your gratitude</a:t>
          </a:r>
          <a:endParaRPr lang="en-GB" sz="1400" dirty="0"/>
        </a:p>
      </dgm:t>
    </dgm:pt>
    <dgm:pt modelId="{A6817954-09B5-4C65-B3FD-C6F15ABA71A0}" type="parTrans" cxnId="{DC07981E-4C8F-47DF-8AE8-994E7F9B4AEE}">
      <dgm:prSet/>
      <dgm:spPr/>
      <dgm:t>
        <a:bodyPr/>
        <a:lstStyle/>
        <a:p>
          <a:endParaRPr lang="en-GB" sz="1400"/>
        </a:p>
      </dgm:t>
    </dgm:pt>
    <dgm:pt modelId="{FEC762DE-620F-4434-AF7A-01BA1C4C1C5D}" type="sibTrans" cxnId="{DC07981E-4C8F-47DF-8AE8-994E7F9B4AEE}">
      <dgm:prSet/>
      <dgm:spPr/>
      <dgm:t>
        <a:bodyPr/>
        <a:lstStyle/>
        <a:p>
          <a:endParaRPr lang="en-GB" sz="1400"/>
        </a:p>
      </dgm:t>
    </dgm:pt>
    <dgm:pt modelId="{A3FF9CB3-93F1-4CEC-805E-B787D619FB68}">
      <dgm:prSet phldrT="[Text]" custT="1"/>
      <dgm:spPr/>
      <dgm:t>
        <a:bodyPr/>
        <a:lstStyle/>
        <a:p>
          <a:r>
            <a:rPr lang="en-US" sz="1400" dirty="0"/>
            <a:t>Include appropriate contact information</a:t>
          </a:r>
          <a:endParaRPr lang="en-GB" sz="1400" dirty="0"/>
        </a:p>
      </dgm:t>
    </dgm:pt>
    <dgm:pt modelId="{D760A219-AFE5-4A35-9FBA-A67A34D07A2A}" type="parTrans" cxnId="{8A770928-F33A-4B01-9839-EEC937B90928}">
      <dgm:prSet/>
      <dgm:spPr/>
      <dgm:t>
        <a:bodyPr/>
        <a:lstStyle/>
        <a:p>
          <a:endParaRPr lang="en-GB" sz="1400"/>
        </a:p>
      </dgm:t>
    </dgm:pt>
    <dgm:pt modelId="{50D348BD-48DF-4DC3-BE09-57C7EB9EF4C0}" type="sibTrans" cxnId="{8A770928-F33A-4B01-9839-EEC937B90928}">
      <dgm:prSet/>
      <dgm:spPr/>
      <dgm:t>
        <a:bodyPr/>
        <a:lstStyle/>
        <a:p>
          <a:endParaRPr lang="en-GB" sz="1400"/>
        </a:p>
      </dgm:t>
    </dgm:pt>
    <dgm:pt modelId="{CAE1E5E5-19BD-4983-AC74-157631A122BB}">
      <dgm:prSet phldrT="[Text]" custT="1"/>
      <dgm:spPr/>
      <dgm:t>
        <a:bodyPr/>
        <a:lstStyle/>
        <a:p>
          <a:r>
            <a:rPr lang="en-US" sz="1400" dirty="0"/>
            <a:t>Clearly state any important deadlines (dated action)</a:t>
          </a:r>
          <a:endParaRPr lang="en-GB" sz="1400" dirty="0"/>
        </a:p>
      </dgm:t>
    </dgm:pt>
    <dgm:pt modelId="{95DEB1B7-B910-44A0-AAA7-06A9F622EAC7}" type="parTrans" cxnId="{1B8C5BED-81B6-43C3-A8EC-B3E269D5B63E}">
      <dgm:prSet/>
      <dgm:spPr/>
      <dgm:t>
        <a:bodyPr/>
        <a:lstStyle/>
        <a:p>
          <a:endParaRPr lang="en-GB" sz="1400"/>
        </a:p>
      </dgm:t>
    </dgm:pt>
    <dgm:pt modelId="{5C6079E2-C880-431C-9673-6786720705C2}" type="sibTrans" cxnId="{1B8C5BED-81B6-43C3-A8EC-B3E269D5B63E}">
      <dgm:prSet/>
      <dgm:spPr/>
      <dgm:t>
        <a:bodyPr/>
        <a:lstStyle/>
        <a:p>
          <a:endParaRPr lang="en-GB" sz="1400"/>
        </a:p>
      </dgm:t>
    </dgm:pt>
    <dgm:pt modelId="{1B4AE445-ECC1-436A-9256-6743BA0073FD}" type="pres">
      <dgm:prSet presAssocID="{22561F00-B910-4E8B-8DE4-B9FED30A67BE}" presName="linear" presStyleCnt="0">
        <dgm:presLayoutVars>
          <dgm:dir/>
          <dgm:animLvl val="lvl"/>
          <dgm:resizeHandles val="exact"/>
        </dgm:presLayoutVars>
      </dgm:prSet>
      <dgm:spPr/>
    </dgm:pt>
    <dgm:pt modelId="{EA95E297-3361-407C-B575-FB31AF7B2596}" type="pres">
      <dgm:prSet presAssocID="{A3FF9CB3-93F1-4CEC-805E-B787D619FB68}" presName="parentLin" presStyleCnt="0"/>
      <dgm:spPr/>
    </dgm:pt>
    <dgm:pt modelId="{3C148213-76CB-4DBD-89F6-580243FFB7C7}" type="pres">
      <dgm:prSet presAssocID="{A3FF9CB3-93F1-4CEC-805E-B787D619FB68}" presName="parentLeftMargin" presStyleLbl="node1" presStyleIdx="0" presStyleCnt="3"/>
      <dgm:spPr/>
    </dgm:pt>
    <dgm:pt modelId="{1D210DDC-2531-44E8-BC88-348B0F43818E}" type="pres">
      <dgm:prSet presAssocID="{A3FF9CB3-93F1-4CEC-805E-B787D619FB68}" presName="parentText" presStyleLbl="node1" presStyleIdx="0" presStyleCnt="3">
        <dgm:presLayoutVars>
          <dgm:chMax val="0"/>
          <dgm:bulletEnabled val="1"/>
        </dgm:presLayoutVars>
      </dgm:prSet>
      <dgm:spPr/>
    </dgm:pt>
    <dgm:pt modelId="{DC5F041C-976E-478F-84EE-72755D00C2E7}" type="pres">
      <dgm:prSet presAssocID="{A3FF9CB3-93F1-4CEC-805E-B787D619FB68}" presName="negativeSpace" presStyleCnt="0"/>
      <dgm:spPr/>
    </dgm:pt>
    <dgm:pt modelId="{31D193EE-4CA3-4D6C-B89D-50FB7A6D5664}" type="pres">
      <dgm:prSet presAssocID="{A3FF9CB3-93F1-4CEC-805E-B787D619FB68}" presName="childText" presStyleLbl="conFgAcc1" presStyleIdx="0" presStyleCnt="3">
        <dgm:presLayoutVars>
          <dgm:bulletEnabled val="1"/>
        </dgm:presLayoutVars>
      </dgm:prSet>
      <dgm:spPr/>
    </dgm:pt>
    <dgm:pt modelId="{1A920A7D-3D06-4479-A61F-E39F6A841DEB}" type="pres">
      <dgm:prSet presAssocID="{50D348BD-48DF-4DC3-BE09-57C7EB9EF4C0}" presName="spaceBetweenRectangles" presStyleCnt="0"/>
      <dgm:spPr/>
    </dgm:pt>
    <dgm:pt modelId="{03219EC2-2323-4355-AF4D-7C41682BD306}" type="pres">
      <dgm:prSet presAssocID="{65E94F8A-5E6B-4583-87EB-94C25F1B37E0}" presName="parentLin" presStyleCnt="0"/>
      <dgm:spPr/>
    </dgm:pt>
    <dgm:pt modelId="{84766C82-4961-422D-924E-DA8913F7D7B2}" type="pres">
      <dgm:prSet presAssocID="{65E94F8A-5E6B-4583-87EB-94C25F1B37E0}" presName="parentLeftMargin" presStyleLbl="node1" presStyleIdx="0" presStyleCnt="3"/>
      <dgm:spPr/>
    </dgm:pt>
    <dgm:pt modelId="{E85F52D3-A5D5-4ACE-8A3C-9D1C1AE83081}" type="pres">
      <dgm:prSet presAssocID="{65E94F8A-5E6B-4583-87EB-94C25F1B37E0}" presName="parentText" presStyleLbl="node1" presStyleIdx="1" presStyleCnt="3">
        <dgm:presLayoutVars>
          <dgm:chMax val="0"/>
          <dgm:bulletEnabled val="1"/>
        </dgm:presLayoutVars>
      </dgm:prSet>
      <dgm:spPr/>
    </dgm:pt>
    <dgm:pt modelId="{665B351D-CF0D-4854-BC91-0E6C81038FE1}" type="pres">
      <dgm:prSet presAssocID="{65E94F8A-5E6B-4583-87EB-94C25F1B37E0}" presName="negativeSpace" presStyleCnt="0"/>
      <dgm:spPr/>
    </dgm:pt>
    <dgm:pt modelId="{04DB4DBF-2EFD-45C7-A8E2-9548B50348A9}" type="pres">
      <dgm:prSet presAssocID="{65E94F8A-5E6B-4583-87EB-94C25F1B37E0}" presName="childText" presStyleLbl="conFgAcc1" presStyleIdx="1" presStyleCnt="3">
        <dgm:presLayoutVars>
          <dgm:bulletEnabled val="1"/>
        </dgm:presLayoutVars>
      </dgm:prSet>
      <dgm:spPr/>
    </dgm:pt>
    <dgm:pt modelId="{2D0B565E-6A1C-4B34-BBDA-B4AA10C49A96}" type="pres">
      <dgm:prSet presAssocID="{FEC762DE-620F-4434-AF7A-01BA1C4C1C5D}" presName="spaceBetweenRectangles" presStyleCnt="0"/>
      <dgm:spPr/>
    </dgm:pt>
    <dgm:pt modelId="{BC828C18-7CB3-4DD4-998F-C1FE77138039}" type="pres">
      <dgm:prSet presAssocID="{CAE1E5E5-19BD-4983-AC74-157631A122BB}" presName="parentLin" presStyleCnt="0"/>
      <dgm:spPr/>
    </dgm:pt>
    <dgm:pt modelId="{2E9AFF35-3D41-40E4-914D-E28A5808C9BA}" type="pres">
      <dgm:prSet presAssocID="{CAE1E5E5-19BD-4983-AC74-157631A122BB}" presName="parentLeftMargin" presStyleLbl="node1" presStyleIdx="1" presStyleCnt="3"/>
      <dgm:spPr/>
    </dgm:pt>
    <dgm:pt modelId="{FA711667-6468-46A0-8481-78139389A95B}" type="pres">
      <dgm:prSet presAssocID="{CAE1E5E5-19BD-4983-AC74-157631A122BB}" presName="parentText" presStyleLbl="node1" presStyleIdx="2" presStyleCnt="3">
        <dgm:presLayoutVars>
          <dgm:chMax val="0"/>
          <dgm:bulletEnabled val="1"/>
        </dgm:presLayoutVars>
      </dgm:prSet>
      <dgm:spPr/>
    </dgm:pt>
    <dgm:pt modelId="{542C5130-3631-4D78-A521-3E1890F8E9D3}" type="pres">
      <dgm:prSet presAssocID="{CAE1E5E5-19BD-4983-AC74-157631A122BB}" presName="negativeSpace" presStyleCnt="0"/>
      <dgm:spPr/>
    </dgm:pt>
    <dgm:pt modelId="{22A365DA-2B06-44C1-800E-EB11AC7AB558}" type="pres">
      <dgm:prSet presAssocID="{CAE1E5E5-19BD-4983-AC74-157631A122BB}" presName="childText" presStyleLbl="conFgAcc1" presStyleIdx="2" presStyleCnt="3">
        <dgm:presLayoutVars>
          <dgm:bulletEnabled val="1"/>
        </dgm:presLayoutVars>
      </dgm:prSet>
      <dgm:spPr/>
    </dgm:pt>
  </dgm:ptLst>
  <dgm:cxnLst>
    <dgm:cxn modelId="{F7446103-FEAA-4C66-A09D-0E5EACC4259D}" type="presOf" srcId="{65E94F8A-5E6B-4583-87EB-94C25F1B37E0}" destId="{E85F52D3-A5D5-4ACE-8A3C-9D1C1AE83081}" srcOrd="1" destOrd="0" presId="urn:microsoft.com/office/officeart/2005/8/layout/list1"/>
    <dgm:cxn modelId="{DC07981E-4C8F-47DF-8AE8-994E7F9B4AEE}" srcId="{22561F00-B910-4E8B-8DE4-B9FED30A67BE}" destId="{65E94F8A-5E6B-4583-87EB-94C25F1B37E0}" srcOrd="1" destOrd="0" parTransId="{A6817954-09B5-4C65-B3FD-C6F15ABA71A0}" sibTransId="{FEC762DE-620F-4434-AF7A-01BA1C4C1C5D}"/>
    <dgm:cxn modelId="{2D299627-8F72-4A0D-B479-DE927D751659}" type="presOf" srcId="{A3FF9CB3-93F1-4CEC-805E-B787D619FB68}" destId="{3C148213-76CB-4DBD-89F6-580243FFB7C7}" srcOrd="0" destOrd="0" presId="urn:microsoft.com/office/officeart/2005/8/layout/list1"/>
    <dgm:cxn modelId="{8A770928-F33A-4B01-9839-EEC937B90928}" srcId="{22561F00-B910-4E8B-8DE4-B9FED30A67BE}" destId="{A3FF9CB3-93F1-4CEC-805E-B787D619FB68}" srcOrd="0" destOrd="0" parTransId="{D760A219-AFE5-4A35-9FBA-A67A34D07A2A}" sibTransId="{50D348BD-48DF-4DC3-BE09-57C7EB9EF4C0}"/>
    <dgm:cxn modelId="{E3A7C133-6695-483D-9A74-8AC55CF6E1B7}" type="presOf" srcId="{A3FF9CB3-93F1-4CEC-805E-B787D619FB68}" destId="{1D210DDC-2531-44E8-BC88-348B0F43818E}" srcOrd="1" destOrd="0" presId="urn:microsoft.com/office/officeart/2005/8/layout/list1"/>
    <dgm:cxn modelId="{20DD1B40-A3AA-47B5-84E4-96DBE45A6A96}" type="presOf" srcId="{22561F00-B910-4E8B-8DE4-B9FED30A67BE}" destId="{1B4AE445-ECC1-436A-9256-6743BA0073FD}" srcOrd="0" destOrd="0" presId="urn:microsoft.com/office/officeart/2005/8/layout/list1"/>
    <dgm:cxn modelId="{935D2981-1167-4FE6-91B9-8C3179989696}" type="presOf" srcId="{CAE1E5E5-19BD-4983-AC74-157631A122BB}" destId="{2E9AFF35-3D41-40E4-914D-E28A5808C9BA}" srcOrd="0" destOrd="0" presId="urn:microsoft.com/office/officeart/2005/8/layout/list1"/>
    <dgm:cxn modelId="{66F00EB7-51D6-40C2-A369-38655CB6C0D9}" type="presOf" srcId="{65E94F8A-5E6B-4583-87EB-94C25F1B37E0}" destId="{84766C82-4961-422D-924E-DA8913F7D7B2}" srcOrd="0" destOrd="0" presId="urn:microsoft.com/office/officeart/2005/8/layout/list1"/>
    <dgm:cxn modelId="{1B8C5BED-81B6-43C3-A8EC-B3E269D5B63E}" srcId="{22561F00-B910-4E8B-8DE4-B9FED30A67BE}" destId="{CAE1E5E5-19BD-4983-AC74-157631A122BB}" srcOrd="2" destOrd="0" parTransId="{95DEB1B7-B910-44A0-AAA7-06A9F622EAC7}" sibTransId="{5C6079E2-C880-431C-9673-6786720705C2}"/>
    <dgm:cxn modelId="{9084ECF4-00CF-4A8F-A4E6-BFAE154EC813}" type="presOf" srcId="{CAE1E5E5-19BD-4983-AC74-157631A122BB}" destId="{FA711667-6468-46A0-8481-78139389A95B}" srcOrd="1" destOrd="0" presId="urn:microsoft.com/office/officeart/2005/8/layout/list1"/>
    <dgm:cxn modelId="{54191763-836C-4051-9BC2-4CDF255798C6}" type="presParOf" srcId="{1B4AE445-ECC1-436A-9256-6743BA0073FD}" destId="{EA95E297-3361-407C-B575-FB31AF7B2596}" srcOrd="0" destOrd="0" presId="urn:microsoft.com/office/officeart/2005/8/layout/list1"/>
    <dgm:cxn modelId="{592497C7-E174-4395-A9D6-285D30794725}" type="presParOf" srcId="{EA95E297-3361-407C-B575-FB31AF7B2596}" destId="{3C148213-76CB-4DBD-89F6-580243FFB7C7}" srcOrd="0" destOrd="0" presId="urn:microsoft.com/office/officeart/2005/8/layout/list1"/>
    <dgm:cxn modelId="{B49A3F99-32B9-40F4-994F-7C64B4422800}" type="presParOf" srcId="{EA95E297-3361-407C-B575-FB31AF7B2596}" destId="{1D210DDC-2531-44E8-BC88-348B0F43818E}" srcOrd="1" destOrd="0" presId="urn:microsoft.com/office/officeart/2005/8/layout/list1"/>
    <dgm:cxn modelId="{F755188C-BD20-4BFD-94D0-6C5733EC41B9}" type="presParOf" srcId="{1B4AE445-ECC1-436A-9256-6743BA0073FD}" destId="{DC5F041C-976E-478F-84EE-72755D00C2E7}" srcOrd="1" destOrd="0" presId="urn:microsoft.com/office/officeart/2005/8/layout/list1"/>
    <dgm:cxn modelId="{C98DC08E-CA98-46BD-8F7E-FA4566741B81}" type="presParOf" srcId="{1B4AE445-ECC1-436A-9256-6743BA0073FD}" destId="{31D193EE-4CA3-4D6C-B89D-50FB7A6D5664}" srcOrd="2" destOrd="0" presId="urn:microsoft.com/office/officeart/2005/8/layout/list1"/>
    <dgm:cxn modelId="{E05DAC27-80C4-4918-9B29-C3A1B6E0B3A8}" type="presParOf" srcId="{1B4AE445-ECC1-436A-9256-6743BA0073FD}" destId="{1A920A7D-3D06-4479-A61F-E39F6A841DEB}" srcOrd="3" destOrd="0" presId="urn:microsoft.com/office/officeart/2005/8/layout/list1"/>
    <dgm:cxn modelId="{0CCEBFCC-CC90-4744-B0C5-AFBADA7782B9}" type="presParOf" srcId="{1B4AE445-ECC1-436A-9256-6743BA0073FD}" destId="{03219EC2-2323-4355-AF4D-7C41682BD306}" srcOrd="4" destOrd="0" presId="urn:microsoft.com/office/officeart/2005/8/layout/list1"/>
    <dgm:cxn modelId="{A517E34E-20A9-4230-98BE-2450441AF13B}" type="presParOf" srcId="{03219EC2-2323-4355-AF4D-7C41682BD306}" destId="{84766C82-4961-422D-924E-DA8913F7D7B2}" srcOrd="0" destOrd="0" presId="urn:microsoft.com/office/officeart/2005/8/layout/list1"/>
    <dgm:cxn modelId="{68532C5B-C94E-4D41-898D-CC7EB2C43C68}" type="presParOf" srcId="{03219EC2-2323-4355-AF4D-7C41682BD306}" destId="{E85F52D3-A5D5-4ACE-8A3C-9D1C1AE83081}" srcOrd="1" destOrd="0" presId="urn:microsoft.com/office/officeart/2005/8/layout/list1"/>
    <dgm:cxn modelId="{654E06F5-B537-40C8-8056-B757E6789E9B}" type="presParOf" srcId="{1B4AE445-ECC1-436A-9256-6743BA0073FD}" destId="{665B351D-CF0D-4854-BC91-0E6C81038FE1}" srcOrd="5" destOrd="0" presId="urn:microsoft.com/office/officeart/2005/8/layout/list1"/>
    <dgm:cxn modelId="{3B4276AE-E663-409C-B3FB-E197F580E3A1}" type="presParOf" srcId="{1B4AE445-ECC1-436A-9256-6743BA0073FD}" destId="{04DB4DBF-2EFD-45C7-A8E2-9548B50348A9}" srcOrd="6" destOrd="0" presId="urn:microsoft.com/office/officeart/2005/8/layout/list1"/>
    <dgm:cxn modelId="{F77364A3-EE5E-4FF5-9F0D-14C0725E45CB}" type="presParOf" srcId="{1B4AE445-ECC1-436A-9256-6743BA0073FD}" destId="{2D0B565E-6A1C-4B34-BBDA-B4AA10C49A96}" srcOrd="7" destOrd="0" presId="urn:microsoft.com/office/officeart/2005/8/layout/list1"/>
    <dgm:cxn modelId="{B42992A6-0D7B-427F-97CB-1294D2758C70}" type="presParOf" srcId="{1B4AE445-ECC1-436A-9256-6743BA0073FD}" destId="{BC828C18-7CB3-4DD4-998F-C1FE77138039}" srcOrd="8" destOrd="0" presId="urn:microsoft.com/office/officeart/2005/8/layout/list1"/>
    <dgm:cxn modelId="{A14C2E0C-BB93-4795-A358-6849A5860165}" type="presParOf" srcId="{BC828C18-7CB3-4DD4-998F-C1FE77138039}" destId="{2E9AFF35-3D41-40E4-914D-E28A5808C9BA}" srcOrd="0" destOrd="0" presId="urn:microsoft.com/office/officeart/2005/8/layout/list1"/>
    <dgm:cxn modelId="{AEDCB048-00AB-40EB-9961-75D680B01542}" type="presParOf" srcId="{BC828C18-7CB3-4DD4-998F-C1FE77138039}" destId="{FA711667-6468-46A0-8481-78139389A95B}" srcOrd="1" destOrd="0" presId="urn:microsoft.com/office/officeart/2005/8/layout/list1"/>
    <dgm:cxn modelId="{D66DC20A-7B24-436C-87D5-9A5DDDCB7B04}" type="presParOf" srcId="{1B4AE445-ECC1-436A-9256-6743BA0073FD}" destId="{542C5130-3631-4D78-A521-3E1890F8E9D3}" srcOrd="9" destOrd="0" presId="urn:microsoft.com/office/officeart/2005/8/layout/list1"/>
    <dgm:cxn modelId="{AB7A8E4E-BF82-4D35-AAAA-163819497CC0}" type="presParOf" srcId="{1B4AE445-ECC1-436A-9256-6743BA0073FD}" destId="{22A365DA-2B06-44C1-800E-EB11AC7AB55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4.xml><?xml version="1.0" encoding="utf-8"?>
<dgm:dataModel xmlns:dgm="http://schemas.openxmlformats.org/drawingml/2006/diagram" xmlns:a="http://schemas.openxmlformats.org/drawingml/2006/main">
  <dgm:ptLst>
    <dgm:pt modelId="{22561F00-B910-4E8B-8DE4-B9FED30A67BE}" type="doc">
      <dgm:prSet loTypeId="urn:microsoft.com/office/officeart/2005/8/layout/list1" loCatId="list" qsTypeId="urn:microsoft.com/office/officeart/2005/8/quickstyle/simple3" qsCatId="simple" csTypeId="urn:microsoft.com/office/officeart/2005/8/colors/accent0_3" csCatId="mainScheme" phldr="1"/>
      <dgm:spPr/>
      <dgm:t>
        <a:bodyPr/>
        <a:lstStyle/>
        <a:p>
          <a:endParaRPr lang="en-GB"/>
        </a:p>
      </dgm:t>
    </dgm:pt>
    <dgm:pt modelId="{65E94F8A-5E6B-4583-87EB-94C25F1B37E0}">
      <dgm:prSet phldrT="[Text]" custT="1"/>
      <dgm:spPr/>
      <dgm:t>
        <a:bodyPr/>
        <a:lstStyle/>
        <a:p>
          <a:r>
            <a:rPr lang="en-US" sz="1400" dirty="0"/>
            <a:t>Why</a:t>
          </a:r>
          <a:r>
            <a:rPr lang="en-US" sz="1400" baseline="0" dirty="0"/>
            <a:t> you are making the request</a:t>
          </a:r>
          <a:endParaRPr lang="en-GB" sz="1400" dirty="0"/>
        </a:p>
      </dgm:t>
    </dgm:pt>
    <dgm:pt modelId="{A6817954-09B5-4C65-B3FD-C6F15ABA71A0}" type="parTrans" cxnId="{DC07981E-4C8F-47DF-8AE8-994E7F9B4AEE}">
      <dgm:prSet/>
      <dgm:spPr/>
      <dgm:t>
        <a:bodyPr/>
        <a:lstStyle/>
        <a:p>
          <a:endParaRPr lang="en-GB" sz="1400"/>
        </a:p>
      </dgm:t>
    </dgm:pt>
    <dgm:pt modelId="{FEC762DE-620F-4434-AF7A-01BA1C4C1C5D}" type="sibTrans" cxnId="{DC07981E-4C8F-47DF-8AE8-994E7F9B4AEE}">
      <dgm:prSet/>
      <dgm:spPr/>
      <dgm:t>
        <a:bodyPr/>
        <a:lstStyle/>
        <a:p>
          <a:endParaRPr lang="en-GB" sz="1400"/>
        </a:p>
      </dgm:t>
    </dgm:pt>
    <dgm:pt modelId="{A3FF9CB3-93F1-4CEC-805E-B787D619FB68}">
      <dgm:prSet phldrT="[Text]" custT="1"/>
      <dgm:spPr/>
      <dgm:t>
        <a:bodyPr/>
        <a:lstStyle/>
        <a:p>
          <a:r>
            <a:rPr lang="en-US" sz="1400" dirty="0"/>
            <a:t>What you want to know</a:t>
          </a:r>
          <a:endParaRPr lang="en-GB" sz="1400" dirty="0"/>
        </a:p>
      </dgm:t>
    </dgm:pt>
    <dgm:pt modelId="{D760A219-AFE5-4A35-9FBA-A67A34D07A2A}" type="parTrans" cxnId="{8A770928-F33A-4B01-9839-EEC937B90928}">
      <dgm:prSet/>
      <dgm:spPr/>
      <dgm:t>
        <a:bodyPr/>
        <a:lstStyle/>
        <a:p>
          <a:endParaRPr lang="en-GB" sz="1400"/>
        </a:p>
      </dgm:t>
    </dgm:pt>
    <dgm:pt modelId="{50D348BD-48DF-4DC3-BE09-57C7EB9EF4C0}" type="sibTrans" cxnId="{8A770928-F33A-4B01-9839-EEC937B90928}">
      <dgm:prSet/>
      <dgm:spPr/>
      <dgm:t>
        <a:bodyPr/>
        <a:lstStyle/>
        <a:p>
          <a:endParaRPr lang="en-GB" sz="1400"/>
        </a:p>
      </dgm:t>
    </dgm:pt>
    <dgm:pt modelId="{CAE1E5E5-19BD-4983-AC74-157631A122BB}">
      <dgm:prSet phldrT="[Text]" custT="1"/>
      <dgm:spPr/>
      <dgm:t>
        <a:bodyPr/>
        <a:lstStyle/>
        <a:p>
          <a:r>
            <a:rPr lang="en-US" sz="1400" dirty="0"/>
            <a:t>Why</a:t>
          </a:r>
          <a:r>
            <a:rPr lang="en-US" sz="1400" baseline="0" dirty="0"/>
            <a:t> it may be in your readers’ interests to help you </a:t>
          </a:r>
          <a:endParaRPr lang="en-GB" sz="1400" dirty="0"/>
        </a:p>
      </dgm:t>
    </dgm:pt>
    <dgm:pt modelId="{95DEB1B7-B910-44A0-AAA7-06A9F622EAC7}" type="parTrans" cxnId="{1B8C5BED-81B6-43C3-A8EC-B3E269D5B63E}">
      <dgm:prSet/>
      <dgm:spPr/>
      <dgm:t>
        <a:bodyPr/>
        <a:lstStyle/>
        <a:p>
          <a:endParaRPr lang="en-GB" sz="1400"/>
        </a:p>
      </dgm:t>
    </dgm:pt>
    <dgm:pt modelId="{5C6079E2-C880-431C-9673-6786720705C2}" type="sibTrans" cxnId="{1B8C5BED-81B6-43C3-A8EC-B3E269D5B63E}">
      <dgm:prSet/>
      <dgm:spPr/>
      <dgm:t>
        <a:bodyPr/>
        <a:lstStyle/>
        <a:p>
          <a:endParaRPr lang="en-GB" sz="1400"/>
        </a:p>
      </dgm:t>
    </dgm:pt>
    <dgm:pt modelId="{1B4AE445-ECC1-436A-9256-6743BA0073FD}" type="pres">
      <dgm:prSet presAssocID="{22561F00-B910-4E8B-8DE4-B9FED30A67BE}" presName="linear" presStyleCnt="0">
        <dgm:presLayoutVars>
          <dgm:dir/>
          <dgm:animLvl val="lvl"/>
          <dgm:resizeHandles val="exact"/>
        </dgm:presLayoutVars>
      </dgm:prSet>
      <dgm:spPr/>
    </dgm:pt>
    <dgm:pt modelId="{EA95E297-3361-407C-B575-FB31AF7B2596}" type="pres">
      <dgm:prSet presAssocID="{A3FF9CB3-93F1-4CEC-805E-B787D619FB68}" presName="parentLin" presStyleCnt="0"/>
      <dgm:spPr/>
    </dgm:pt>
    <dgm:pt modelId="{3C148213-76CB-4DBD-89F6-580243FFB7C7}" type="pres">
      <dgm:prSet presAssocID="{A3FF9CB3-93F1-4CEC-805E-B787D619FB68}" presName="parentLeftMargin" presStyleLbl="node1" presStyleIdx="0" presStyleCnt="3"/>
      <dgm:spPr/>
    </dgm:pt>
    <dgm:pt modelId="{1D210DDC-2531-44E8-BC88-348B0F43818E}" type="pres">
      <dgm:prSet presAssocID="{A3FF9CB3-93F1-4CEC-805E-B787D619FB68}" presName="parentText" presStyleLbl="node1" presStyleIdx="0" presStyleCnt="3">
        <dgm:presLayoutVars>
          <dgm:chMax val="0"/>
          <dgm:bulletEnabled val="1"/>
        </dgm:presLayoutVars>
      </dgm:prSet>
      <dgm:spPr/>
    </dgm:pt>
    <dgm:pt modelId="{DC5F041C-976E-478F-84EE-72755D00C2E7}" type="pres">
      <dgm:prSet presAssocID="{A3FF9CB3-93F1-4CEC-805E-B787D619FB68}" presName="negativeSpace" presStyleCnt="0"/>
      <dgm:spPr/>
    </dgm:pt>
    <dgm:pt modelId="{31D193EE-4CA3-4D6C-B89D-50FB7A6D5664}" type="pres">
      <dgm:prSet presAssocID="{A3FF9CB3-93F1-4CEC-805E-B787D619FB68}" presName="childText" presStyleLbl="conFgAcc1" presStyleIdx="0" presStyleCnt="3">
        <dgm:presLayoutVars>
          <dgm:bulletEnabled val="1"/>
        </dgm:presLayoutVars>
      </dgm:prSet>
      <dgm:spPr/>
    </dgm:pt>
    <dgm:pt modelId="{1A920A7D-3D06-4479-A61F-E39F6A841DEB}" type="pres">
      <dgm:prSet presAssocID="{50D348BD-48DF-4DC3-BE09-57C7EB9EF4C0}" presName="spaceBetweenRectangles" presStyleCnt="0"/>
      <dgm:spPr/>
    </dgm:pt>
    <dgm:pt modelId="{03219EC2-2323-4355-AF4D-7C41682BD306}" type="pres">
      <dgm:prSet presAssocID="{65E94F8A-5E6B-4583-87EB-94C25F1B37E0}" presName="parentLin" presStyleCnt="0"/>
      <dgm:spPr/>
    </dgm:pt>
    <dgm:pt modelId="{84766C82-4961-422D-924E-DA8913F7D7B2}" type="pres">
      <dgm:prSet presAssocID="{65E94F8A-5E6B-4583-87EB-94C25F1B37E0}" presName="parentLeftMargin" presStyleLbl="node1" presStyleIdx="0" presStyleCnt="3"/>
      <dgm:spPr/>
    </dgm:pt>
    <dgm:pt modelId="{E85F52D3-A5D5-4ACE-8A3C-9D1C1AE83081}" type="pres">
      <dgm:prSet presAssocID="{65E94F8A-5E6B-4583-87EB-94C25F1B37E0}" presName="parentText" presStyleLbl="node1" presStyleIdx="1" presStyleCnt="3">
        <dgm:presLayoutVars>
          <dgm:chMax val="0"/>
          <dgm:bulletEnabled val="1"/>
        </dgm:presLayoutVars>
      </dgm:prSet>
      <dgm:spPr/>
    </dgm:pt>
    <dgm:pt modelId="{665B351D-CF0D-4854-BC91-0E6C81038FE1}" type="pres">
      <dgm:prSet presAssocID="{65E94F8A-5E6B-4583-87EB-94C25F1B37E0}" presName="negativeSpace" presStyleCnt="0"/>
      <dgm:spPr/>
    </dgm:pt>
    <dgm:pt modelId="{04DB4DBF-2EFD-45C7-A8E2-9548B50348A9}" type="pres">
      <dgm:prSet presAssocID="{65E94F8A-5E6B-4583-87EB-94C25F1B37E0}" presName="childText" presStyleLbl="conFgAcc1" presStyleIdx="1" presStyleCnt="3">
        <dgm:presLayoutVars>
          <dgm:bulletEnabled val="1"/>
        </dgm:presLayoutVars>
      </dgm:prSet>
      <dgm:spPr/>
    </dgm:pt>
    <dgm:pt modelId="{2D0B565E-6A1C-4B34-BBDA-B4AA10C49A96}" type="pres">
      <dgm:prSet presAssocID="{FEC762DE-620F-4434-AF7A-01BA1C4C1C5D}" presName="spaceBetweenRectangles" presStyleCnt="0"/>
      <dgm:spPr/>
    </dgm:pt>
    <dgm:pt modelId="{BC828C18-7CB3-4DD4-998F-C1FE77138039}" type="pres">
      <dgm:prSet presAssocID="{CAE1E5E5-19BD-4983-AC74-157631A122BB}" presName="parentLin" presStyleCnt="0"/>
      <dgm:spPr/>
    </dgm:pt>
    <dgm:pt modelId="{2E9AFF35-3D41-40E4-914D-E28A5808C9BA}" type="pres">
      <dgm:prSet presAssocID="{CAE1E5E5-19BD-4983-AC74-157631A122BB}" presName="parentLeftMargin" presStyleLbl="node1" presStyleIdx="1" presStyleCnt="3"/>
      <dgm:spPr/>
    </dgm:pt>
    <dgm:pt modelId="{FA711667-6468-46A0-8481-78139389A95B}" type="pres">
      <dgm:prSet presAssocID="{CAE1E5E5-19BD-4983-AC74-157631A122BB}" presName="parentText" presStyleLbl="node1" presStyleIdx="2" presStyleCnt="3">
        <dgm:presLayoutVars>
          <dgm:chMax val="0"/>
          <dgm:bulletEnabled val="1"/>
        </dgm:presLayoutVars>
      </dgm:prSet>
      <dgm:spPr/>
    </dgm:pt>
    <dgm:pt modelId="{542C5130-3631-4D78-A521-3E1890F8E9D3}" type="pres">
      <dgm:prSet presAssocID="{CAE1E5E5-19BD-4983-AC74-157631A122BB}" presName="negativeSpace" presStyleCnt="0"/>
      <dgm:spPr/>
    </dgm:pt>
    <dgm:pt modelId="{22A365DA-2B06-44C1-800E-EB11AC7AB558}" type="pres">
      <dgm:prSet presAssocID="{CAE1E5E5-19BD-4983-AC74-157631A122BB}" presName="childText" presStyleLbl="conFgAcc1" presStyleIdx="2" presStyleCnt="3">
        <dgm:presLayoutVars>
          <dgm:bulletEnabled val="1"/>
        </dgm:presLayoutVars>
      </dgm:prSet>
      <dgm:spPr/>
    </dgm:pt>
  </dgm:ptLst>
  <dgm:cxnLst>
    <dgm:cxn modelId="{F7446103-FEAA-4C66-A09D-0E5EACC4259D}" type="presOf" srcId="{65E94F8A-5E6B-4583-87EB-94C25F1B37E0}" destId="{E85F52D3-A5D5-4ACE-8A3C-9D1C1AE83081}" srcOrd="1" destOrd="0" presId="urn:microsoft.com/office/officeart/2005/8/layout/list1"/>
    <dgm:cxn modelId="{DC07981E-4C8F-47DF-8AE8-994E7F9B4AEE}" srcId="{22561F00-B910-4E8B-8DE4-B9FED30A67BE}" destId="{65E94F8A-5E6B-4583-87EB-94C25F1B37E0}" srcOrd="1" destOrd="0" parTransId="{A6817954-09B5-4C65-B3FD-C6F15ABA71A0}" sibTransId="{FEC762DE-620F-4434-AF7A-01BA1C4C1C5D}"/>
    <dgm:cxn modelId="{2D299627-8F72-4A0D-B479-DE927D751659}" type="presOf" srcId="{A3FF9CB3-93F1-4CEC-805E-B787D619FB68}" destId="{3C148213-76CB-4DBD-89F6-580243FFB7C7}" srcOrd="0" destOrd="0" presId="urn:microsoft.com/office/officeart/2005/8/layout/list1"/>
    <dgm:cxn modelId="{8A770928-F33A-4B01-9839-EEC937B90928}" srcId="{22561F00-B910-4E8B-8DE4-B9FED30A67BE}" destId="{A3FF9CB3-93F1-4CEC-805E-B787D619FB68}" srcOrd="0" destOrd="0" parTransId="{D760A219-AFE5-4A35-9FBA-A67A34D07A2A}" sibTransId="{50D348BD-48DF-4DC3-BE09-57C7EB9EF4C0}"/>
    <dgm:cxn modelId="{E3A7C133-6695-483D-9A74-8AC55CF6E1B7}" type="presOf" srcId="{A3FF9CB3-93F1-4CEC-805E-B787D619FB68}" destId="{1D210DDC-2531-44E8-BC88-348B0F43818E}" srcOrd="1" destOrd="0" presId="urn:microsoft.com/office/officeart/2005/8/layout/list1"/>
    <dgm:cxn modelId="{20DD1B40-A3AA-47B5-84E4-96DBE45A6A96}" type="presOf" srcId="{22561F00-B910-4E8B-8DE4-B9FED30A67BE}" destId="{1B4AE445-ECC1-436A-9256-6743BA0073FD}" srcOrd="0" destOrd="0" presId="urn:microsoft.com/office/officeart/2005/8/layout/list1"/>
    <dgm:cxn modelId="{935D2981-1167-4FE6-91B9-8C3179989696}" type="presOf" srcId="{CAE1E5E5-19BD-4983-AC74-157631A122BB}" destId="{2E9AFF35-3D41-40E4-914D-E28A5808C9BA}" srcOrd="0" destOrd="0" presId="urn:microsoft.com/office/officeart/2005/8/layout/list1"/>
    <dgm:cxn modelId="{66F00EB7-51D6-40C2-A369-38655CB6C0D9}" type="presOf" srcId="{65E94F8A-5E6B-4583-87EB-94C25F1B37E0}" destId="{84766C82-4961-422D-924E-DA8913F7D7B2}" srcOrd="0" destOrd="0" presId="urn:microsoft.com/office/officeart/2005/8/layout/list1"/>
    <dgm:cxn modelId="{1B8C5BED-81B6-43C3-A8EC-B3E269D5B63E}" srcId="{22561F00-B910-4E8B-8DE4-B9FED30A67BE}" destId="{CAE1E5E5-19BD-4983-AC74-157631A122BB}" srcOrd="2" destOrd="0" parTransId="{95DEB1B7-B910-44A0-AAA7-06A9F622EAC7}" sibTransId="{5C6079E2-C880-431C-9673-6786720705C2}"/>
    <dgm:cxn modelId="{9084ECF4-00CF-4A8F-A4E6-BFAE154EC813}" type="presOf" srcId="{CAE1E5E5-19BD-4983-AC74-157631A122BB}" destId="{FA711667-6468-46A0-8481-78139389A95B}" srcOrd="1" destOrd="0" presId="urn:microsoft.com/office/officeart/2005/8/layout/list1"/>
    <dgm:cxn modelId="{54191763-836C-4051-9BC2-4CDF255798C6}" type="presParOf" srcId="{1B4AE445-ECC1-436A-9256-6743BA0073FD}" destId="{EA95E297-3361-407C-B575-FB31AF7B2596}" srcOrd="0" destOrd="0" presId="urn:microsoft.com/office/officeart/2005/8/layout/list1"/>
    <dgm:cxn modelId="{592497C7-E174-4395-A9D6-285D30794725}" type="presParOf" srcId="{EA95E297-3361-407C-B575-FB31AF7B2596}" destId="{3C148213-76CB-4DBD-89F6-580243FFB7C7}" srcOrd="0" destOrd="0" presId="urn:microsoft.com/office/officeart/2005/8/layout/list1"/>
    <dgm:cxn modelId="{B49A3F99-32B9-40F4-994F-7C64B4422800}" type="presParOf" srcId="{EA95E297-3361-407C-B575-FB31AF7B2596}" destId="{1D210DDC-2531-44E8-BC88-348B0F43818E}" srcOrd="1" destOrd="0" presId="urn:microsoft.com/office/officeart/2005/8/layout/list1"/>
    <dgm:cxn modelId="{F755188C-BD20-4BFD-94D0-6C5733EC41B9}" type="presParOf" srcId="{1B4AE445-ECC1-436A-9256-6743BA0073FD}" destId="{DC5F041C-976E-478F-84EE-72755D00C2E7}" srcOrd="1" destOrd="0" presId="urn:microsoft.com/office/officeart/2005/8/layout/list1"/>
    <dgm:cxn modelId="{C98DC08E-CA98-46BD-8F7E-FA4566741B81}" type="presParOf" srcId="{1B4AE445-ECC1-436A-9256-6743BA0073FD}" destId="{31D193EE-4CA3-4D6C-B89D-50FB7A6D5664}" srcOrd="2" destOrd="0" presId="urn:microsoft.com/office/officeart/2005/8/layout/list1"/>
    <dgm:cxn modelId="{E05DAC27-80C4-4918-9B29-C3A1B6E0B3A8}" type="presParOf" srcId="{1B4AE445-ECC1-436A-9256-6743BA0073FD}" destId="{1A920A7D-3D06-4479-A61F-E39F6A841DEB}" srcOrd="3" destOrd="0" presId="urn:microsoft.com/office/officeart/2005/8/layout/list1"/>
    <dgm:cxn modelId="{0CCEBFCC-CC90-4744-B0C5-AFBADA7782B9}" type="presParOf" srcId="{1B4AE445-ECC1-436A-9256-6743BA0073FD}" destId="{03219EC2-2323-4355-AF4D-7C41682BD306}" srcOrd="4" destOrd="0" presId="urn:microsoft.com/office/officeart/2005/8/layout/list1"/>
    <dgm:cxn modelId="{A517E34E-20A9-4230-98BE-2450441AF13B}" type="presParOf" srcId="{03219EC2-2323-4355-AF4D-7C41682BD306}" destId="{84766C82-4961-422D-924E-DA8913F7D7B2}" srcOrd="0" destOrd="0" presId="urn:microsoft.com/office/officeart/2005/8/layout/list1"/>
    <dgm:cxn modelId="{68532C5B-C94E-4D41-898D-CC7EB2C43C68}" type="presParOf" srcId="{03219EC2-2323-4355-AF4D-7C41682BD306}" destId="{E85F52D3-A5D5-4ACE-8A3C-9D1C1AE83081}" srcOrd="1" destOrd="0" presId="urn:microsoft.com/office/officeart/2005/8/layout/list1"/>
    <dgm:cxn modelId="{654E06F5-B537-40C8-8056-B757E6789E9B}" type="presParOf" srcId="{1B4AE445-ECC1-436A-9256-6743BA0073FD}" destId="{665B351D-CF0D-4854-BC91-0E6C81038FE1}" srcOrd="5" destOrd="0" presId="urn:microsoft.com/office/officeart/2005/8/layout/list1"/>
    <dgm:cxn modelId="{3B4276AE-E663-409C-B3FB-E197F580E3A1}" type="presParOf" srcId="{1B4AE445-ECC1-436A-9256-6743BA0073FD}" destId="{04DB4DBF-2EFD-45C7-A8E2-9548B50348A9}" srcOrd="6" destOrd="0" presId="urn:microsoft.com/office/officeart/2005/8/layout/list1"/>
    <dgm:cxn modelId="{F77364A3-EE5E-4FF5-9F0D-14C0725E45CB}" type="presParOf" srcId="{1B4AE445-ECC1-436A-9256-6743BA0073FD}" destId="{2D0B565E-6A1C-4B34-BBDA-B4AA10C49A96}" srcOrd="7" destOrd="0" presId="urn:microsoft.com/office/officeart/2005/8/layout/list1"/>
    <dgm:cxn modelId="{B42992A6-0D7B-427F-97CB-1294D2758C70}" type="presParOf" srcId="{1B4AE445-ECC1-436A-9256-6743BA0073FD}" destId="{BC828C18-7CB3-4DD4-998F-C1FE77138039}" srcOrd="8" destOrd="0" presId="urn:microsoft.com/office/officeart/2005/8/layout/list1"/>
    <dgm:cxn modelId="{A14C2E0C-BB93-4795-A358-6849A5860165}" type="presParOf" srcId="{BC828C18-7CB3-4DD4-998F-C1FE77138039}" destId="{2E9AFF35-3D41-40E4-914D-E28A5808C9BA}" srcOrd="0" destOrd="0" presId="urn:microsoft.com/office/officeart/2005/8/layout/list1"/>
    <dgm:cxn modelId="{AEDCB048-00AB-40EB-9961-75D680B01542}" type="presParOf" srcId="{BC828C18-7CB3-4DD4-998F-C1FE77138039}" destId="{FA711667-6468-46A0-8481-78139389A95B}" srcOrd="1" destOrd="0" presId="urn:microsoft.com/office/officeart/2005/8/layout/list1"/>
    <dgm:cxn modelId="{D66DC20A-7B24-436C-87D5-9A5DDDCB7B04}" type="presParOf" srcId="{1B4AE445-ECC1-436A-9256-6743BA0073FD}" destId="{542C5130-3631-4D78-A521-3E1890F8E9D3}" srcOrd="9" destOrd="0" presId="urn:microsoft.com/office/officeart/2005/8/layout/list1"/>
    <dgm:cxn modelId="{AB7A8E4E-BF82-4D35-AAAA-163819497CC0}" type="presParOf" srcId="{1B4AE445-ECC1-436A-9256-6743BA0073FD}" destId="{22A365DA-2B06-44C1-800E-EB11AC7AB55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5.xml><?xml version="1.0" encoding="utf-8"?>
<dgm:dataModel xmlns:dgm="http://schemas.openxmlformats.org/drawingml/2006/diagram" xmlns:a="http://schemas.openxmlformats.org/drawingml/2006/main">
  <dgm:ptLst>
    <dgm:pt modelId="{22561F00-B910-4E8B-8DE4-B9FED30A67BE}" type="doc">
      <dgm:prSet loTypeId="urn:microsoft.com/office/officeart/2005/8/layout/list1" loCatId="list" qsTypeId="urn:microsoft.com/office/officeart/2005/8/quickstyle/simple3" qsCatId="simple" csTypeId="urn:microsoft.com/office/officeart/2005/8/colors/accent0_2" csCatId="mainScheme" phldr="1"/>
      <dgm:spPr/>
      <dgm:t>
        <a:bodyPr/>
        <a:lstStyle/>
        <a:p>
          <a:endParaRPr lang="en-GB"/>
        </a:p>
      </dgm:t>
    </dgm:pt>
    <dgm:pt modelId="{65E94F8A-5E6B-4583-87EB-94C25F1B37E0}">
      <dgm:prSet phldrT="[Text]" custT="1"/>
      <dgm:spPr/>
      <dgm:t>
        <a:bodyPr/>
        <a:lstStyle/>
        <a:p>
          <a:r>
            <a:rPr lang="en-US" sz="1400" dirty="0"/>
            <a:t>Prepare your audience for details that follow</a:t>
          </a:r>
          <a:endParaRPr lang="en-GB" sz="1400" dirty="0"/>
        </a:p>
      </dgm:t>
    </dgm:pt>
    <dgm:pt modelId="{A6817954-09B5-4C65-B3FD-C6F15ABA71A0}" type="parTrans" cxnId="{DC07981E-4C8F-47DF-8AE8-994E7F9B4AEE}">
      <dgm:prSet/>
      <dgm:spPr/>
      <dgm:t>
        <a:bodyPr/>
        <a:lstStyle/>
        <a:p>
          <a:endParaRPr lang="en-GB" sz="1400"/>
        </a:p>
      </dgm:t>
    </dgm:pt>
    <dgm:pt modelId="{FEC762DE-620F-4434-AF7A-01BA1C4C1C5D}" type="sibTrans" cxnId="{DC07981E-4C8F-47DF-8AE8-994E7F9B4AEE}">
      <dgm:prSet/>
      <dgm:spPr/>
      <dgm:t>
        <a:bodyPr/>
        <a:lstStyle/>
        <a:p>
          <a:endParaRPr lang="en-GB" sz="1400"/>
        </a:p>
      </dgm:t>
    </dgm:pt>
    <dgm:pt modelId="{A3FF9CB3-93F1-4CEC-805E-B787D619FB68}">
      <dgm:prSet phldrT="[Text]" custT="1"/>
      <dgm:spPr/>
      <dgm:t>
        <a:bodyPr/>
        <a:lstStyle/>
        <a:p>
          <a:r>
            <a:rPr lang="en-US" sz="1400" dirty="0"/>
            <a:t>Make</a:t>
          </a:r>
          <a:r>
            <a:rPr lang="en-US" sz="1400" baseline="0" dirty="0"/>
            <a:t> a clear and concise opening</a:t>
          </a:r>
          <a:endParaRPr lang="en-GB" sz="1400" dirty="0"/>
        </a:p>
      </dgm:t>
    </dgm:pt>
    <dgm:pt modelId="{D760A219-AFE5-4A35-9FBA-A67A34D07A2A}" type="parTrans" cxnId="{8A770928-F33A-4B01-9839-EEC937B90928}">
      <dgm:prSet/>
      <dgm:spPr/>
      <dgm:t>
        <a:bodyPr/>
        <a:lstStyle/>
        <a:p>
          <a:endParaRPr lang="en-GB" sz="1400"/>
        </a:p>
      </dgm:t>
    </dgm:pt>
    <dgm:pt modelId="{50D348BD-48DF-4DC3-BE09-57C7EB9EF4C0}" type="sibTrans" cxnId="{8A770928-F33A-4B01-9839-EEC937B90928}">
      <dgm:prSet/>
      <dgm:spPr/>
      <dgm:t>
        <a:bodyPr/>
        <a:lstStyle/>
        <a:p>
          <a:endParaRPr lang="en-GB" sz="1400"/>
        </a:p>
      </dgm:t>
    </dgm:pt>
    <dgm:pt modelId="{1B4AE445-ECC1-436A-9256-6743BA0073FD}" type="pres">
      <dgm:prSet presAssocID="{22561F00-B910-4E8B-8DE4-B9FED30A67BE}" presName="linear" presStyleCnt="0">
        <dgm:presLayoutVars>
          <dgm:dir/>
          <dgm:animLvl val="lvl"/>
          <dgm:resizeHandles val="exact"/>
        </dgm:presLayoutVars>
      </dgm:prSet>
      <dgm:spPr/>
    </dgm:pt>
    <dgm:pt modelId="{EA95E297-3361-407C-B575-FB31AF7B2596}" type="pres">
      <dgm:prSet presAssocID="{A3FF9CB3-93F1-4CEC-805E-B787D619FB68}" presName="parentLin" presStyleCnt="0"/>
      <dgm:spPr/>
    </dgm:pt>
    <dgm:pt modelId="{3C148213-76CB-4DBD-89F6-580243FFB7C7}" type="pres">
      <dgm:prSet presAssocID="{A3FF9CB3-93F1-4CEC-805E-B787D619FB68}" presName="parentLeftMargin" presStyleLbl="node1" presStyleIdx="0" presStyleCnt="2"/>
      <dgm:spPr/>
    </dgm:pt>
    <dgm:pt modelId="{1D210DDC-2531-44E8-BC88-348B0F43818E}" type="pres">
      <dgm:prSet presAssocID="{A3FF9CB3-93F1-4CEC-805E-B787D619FB68}" presName="parentText" presStyleLbl="node1" presStyleIdx="0" presStyleCnt="2" custScaleY="56732">
        <dgm:presLayoutVars>
          <dgm:chMax val="0"/>
          <dgm:bulletEnabled val="1"/>
        </dgm:presLayoutVars>
      </dgm:prSet>
      <dgm:spPr/>
    </dgm:pt>
    <dgm:pt modelId="{DC5F041C-976E-478F-84EE-72755D00C2E7}" type="pres">
      <dgm:prSet presAssocID="{A3FF9CB3-93F1-4CEC-805E-B787D619FB68}" presName="negativeSpace" presStyleCnt="0"/>
      <dgm:spPr/>
    </dgm:pt>
    <dgm:pt modelId="{31D193EE-4CA3-4D6C-B89D-50FB7A6D5664}" type="pres">
      <dgm:prSet presAssocID="{A3FF9CB3-93F1-4CEC-805E-B787D619FB68}" presName="childText" presStyleLbl="conFgAcc1" presStyleIdx="0" presStyleCnt="2">
        <dgm:presLayoutVars>
          <dgm:bulletEnabled val="1"/>
        </dgm:presLayoutVars>
      </dgm:prSet>
      <dgm:spPr/>
    </dgm:pt>
    <dgm:pt modelId="{1A920A7D-3D06-4479-A61F-E39F6A841DEB}" type="pres">
      <dgm:prSet presAssocID="{50D348BD-48DF-4DC3-BE09-57C7EB9EF4C0}" presName="spaceBetweenRectangles" presStyleCnt="0"/>
      <dgm:spPr/>
    </dgm:pt>
    <dgm:pt modelId="{03219EC2-2323-4355-AF4D-7C41682BD306}" type="pres">
      <dgm:prSet presAssocID="{65E94F8A-5E6B-4583-87EB-94C25F1B37E0}" presName="parentLin" presStyleCnt="0"/>
      <dgm:spPr/>
    </dgm:pt>
    <dgm:pt modelId="{84766C82-4961-422D-924E-DA8913F7D7B2}" type="pres">
      <dgm:prSet presAssocID="{65E94F8A-5E6B-4583-87EB-94C25F1B37E0}" presName="parentLeftMargin" presStyleLbl="node1" presStyleIdx="0" presStyleCnt="2"/>
      <dgm:spPr/>
    </dgm:pt>
    <dgm:pt modelId="{E85F52D3-A5D5-4ACE-8A3C-9D1C1AE83081}" type="pres">
      <dgm:prSet presAssocID="{65E94F8A-5E6B-4583-87EB-94C25F1B37E0}" presName="parentText" presStyleLbl="node1" presStyleIdx="1" presStyleCnt="2" custScaleY="61576">
        <dgm:presLayoutVars>
          <dgm:chMax val="0"/>
          <dgm:bulletEnabled val="1"/>
        </dgm:presLayoutVars>
      </dgm:prSet>
      <dgm:spPr/>
    </dgm:pt>
    <dgm:pt modelId="{665B351D-CF0D-4854-BC91-0E6C81038FE1}" type="pres">
      <dgm:prSet presAssocID="{65E94F8A-5E6B-4583-87EB-94C25F1B37E0}" presName="negativeSpace" presStyleCnt="0"/>
      <dgm:spPr/>
    </dgm:pt>
    <dgm:pt modelId="{04DB4DBF-2EFD-45C7-A8E2-9548B50348A9}" type="pres">
      <dgm:prSet presAssocID="{65E94F8A-5E6B-4583-87EB-94C25F1B37E0}" presName="childText" presStyleLbl="conFgAcc1" presStyleIdx="1" presStyleCnt="2">
        <dgm:presLayoutVars>
          <dgm:bulletEnabled val="1"/>
        </dgm:presLayoutVars>
      </dgm:prSet>
      <dgm:spPr/>
    </dgm:pt>
  </dgm:ptLst>
  <dgm:cxnLst>
    <dgm:cxn modelId="{F7446103-FEAA-4C66-A09D-0E5EACC4259D}" type="presOf" srcId="{65E94F8A-5E6B-4583-87EB-94C25F1B37E0}" destId="{E85F52D3-A5D5-4ACE-8A3C-9D1C1AE83081}" srcOrd="1" destOrd="0" presId="urn:microsoft.com/office/officeart/2005/8/layout/list1"/>
    <dgm:cxn modelId="{DC07981E-4C8F-47DF-8AE8-994E7F9B4AEE}" srcId="{22561F00-B910-4E8B-8DE4-B9FED30A67BE}" destId="{65E94F8A-5E6B-4583-87EB-94C25F1B37E0}" srcOrd="1" destOrd="0" parTransId="{A6817954-09B5-4C65-B3FD-C6F15ABA71A0}" sibTransId="{FEC762DE-620F-4434-AF7A-01BA1C4C1C5D}"/>
    <dgm:cxn modelId="{2D299627-8F72-4A0D-B479-DE927D751659}" type="presOf" srcId="{A3FF9CB3-93F1-4CEC-805E-B787D619FB68}" destId="{3C148213-76CB-4DBD-89F6-580243FFB7C7}" srcOrd="0" destOrd="0" presId="urn:microsoft.com/office/officeart/2005/8/layout/list1"/>
    <dgm:cxn modelId="{8A770928-F33A-4B01-9839-EEC937B90928}" srcId="{22561F00-B910-4E8B-8DE4-B9FED30A67BE}" destId="{A3FF9CB3-93F1-4CEC-805E-B787D619FB68}" srcOrd="0" destOrd="0" parTransId="{D760A219-AFE5-4A35-9FBA-A67A34D07A2A}" sibTransId="{50D348BD-48DF-4DC3-BE09-57C7EB9EF4C0}"/>
    <dgm:cxn modelId="{E3A7C133-6695-483D-9A74-8AC55CF6E1B7}" type="presOf" srcId="{A3FF9CB3-93F1-4CEC-805E-B787D619FB68}" destId="{1D210DDC-2531-44E8-BC88-348B0F43818E}" srcOrd="1" destOrd="0" presId="urn:microsoft.com/office/officeart/2005/8/layout/list1"/>
    <dgm:cxn modelId="{20DD1B40-A3AA-47B5-84E4-96DBE45A6A96}" type="presOf" srcId="{22561F00-B910-4E8B-8DE4-B9FED30A67BE}" destId="{1B4AE445-ECC1-436A-9256-6743BA0073FD}" srcOrd="0" destOrd="0" presId="urn:microsoft.com/office/officeart/2005/8/layout/list1"/>
    <dgm:cxn modelId="{66F00EB7-51D6-40C2-A369-38655CB6C0D9}" type="presOf" srcId="{65E94F8A-5E6B-4583-87EB-94C25F1B37E0}" destId="{84766C82-4961-422D-924E-DA8913F7D7B2}" srcOrd="0" destOrd="0" presId="urn:microsoft.com/office/officeart/2005/8/layout/list1"/>
    <dgm:cxn modelId="{54191763-836C-4051-9BC2-4CDF255798C6}" type="presParOf" srcId="{1B4AE445-ECC1-436A-9256-6743BA0073FD}" destId="{EA95E297-3361-407C-B575-FB31AF7B2596}" srcOrd="0" destOrd="0" presId="urn:microsoft.com/office/officeart/2005/8/layout/list1"/>
    <dgm:cxn modelId="{592497C7-E174-4395-A9D6-285D30794725}" type="presParOf" srcId="{EA95E297-3361-407C-B575-FB31AF7B2596}" destId="{3C148213-76CB-4DBD-89F6-580243FFB7C7}" srcOrd="0" destOrd="0" presId="urn:microsoft.com/office/officeart/2005/8/layout/list1"/>
    <dgm:cxn modelId="{B49A3F99-32B9-40F4-994F-7C64B4422800}" type="presParOf" srcId="{EA95E297-3361-407C-B575-FB31AF7B2596}" destId="{1D210DDC-2531-44E8-BC88-348B0F43818E}" srcOrd="1" destOrd="0" presId="urn:microsoft.com/office/officeart/2005/8/layout/list1"/>
    <dgm:cxn modelId="{F755188C-BD20-4BFD-94D0-6C5733EC41B9}" type="presParOf" srcId="{1B4AE445-ECC1-436A-9256-6743BA0073FD}" destId="{DC5F041C-976E-478F-84EE-72755D00C2E7}" srcOrd="1" destOrd="0" presId="urn:microsoft.com/office/officeart/2005/8/layout/list1"/>
    <dgm:cxn modelId="{C98DC08E-CA98-46BD-8F7E-FA4566741B81}" type="presParOf" srcId="{1B4AE445-ECC1-436A-9256-6743BA0073FD}" destId="{31D193EE-4CA3-4D6C-B89D-50FB7A6D5664}" srcOrd="2" destOrd="0" presId="urn:microsoft.com/office/officeart/2005/8/layout/list1"/>
    <dgm:cxn modelId="{E05DAC27-80C4-4918-9B29-C3A1B6E0B3A8}" type="presParOf" srcId="{1B4AE445-ECC1-436A-9256-6743BA0073FD}" destId="{1A920A7D-3D06-4479-A61F-E39F6A841DEB}" srcOrd="3" destOrd="0" presId="urn:microsoft.com/office/officeart/2005/8/layout/list1"/>
    <dgm:cxn modelId="{0CCEBFCC-CC90-4744-B0C5-AFBADA7782B9}" type="presParOf" srcId="{1B4AE445-ECC1-436A-9256-6743BA0073FD}" destId="{03219EC2-2323-4355-AF4D-7C41682BD306}" srcOrd="4" destOrd="0" presId="urn:microsoft.com/office/officeart/2005/8/layout/list1"/>
    <dgm:cxn modelId="{A517E34E-20A9-4230-98BE-2450441AF13B}" type="presParOf" srcId="{03219EC2-2323-4355-AF4D-7C41682BD306}" destId="{84766C82-4961-422D-924E-DA8913F7D7B2}" srcOrd="0" destOrd="0" presId="urn:microsoft.com/office/officeart/2005/8/layout/list1"/>
    <dgm:cxn modelId="{68532C5B-C94E-4D41-898D-CC7EB2C43C68}" type="presParOf" srcId="{03219EC2-2323-4355-AF4D-7C41682BD306}" destId="{E85F52D3-A5D5-4ACE-8A3C-9D1C1AE83081}" srcOrd="1" destOrd="0" presId="urn:microsoft.com/office/officeart/2005/8/layout/list1"/>
    <dgm:cxn modelId="{654E06F5-B537-40C8-8056-B757E6789E9B}" type="presParOf" srcId="{1B4AE445-ECC1-436A-9256-6743BA0073FD}" destId="{665B351D-CF0D-4854-BC91-0E6C81038FE1}" srcOrd="5" destOrd="0" presId="urn:microsoft.com/office/officeart/2005/8/layout/list1"/>
    <dgm:cxn modelId="{3B4276AE-E663-409C-B3FB-E197F580E3A1}" type="presParOf" srcId="{1B4AE445-ECC1-436A-9256-6743BA0073FD}" destId="{04DB4DBF-2EFD-45C7-A8E2-9548B50348A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A1D2F9E3-ECF6-4C98-B394-6D654078B432}"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GB"/>
        </a:p>
      </dgm:t>
    </dgm:pt>
    <dgm:pt modelId="{7126AD26-9EE5-49DA-B0FE-BCC64559D1F9}">
      <dgm:prSet phldrT="[Text]" custT="1"/>
      <dgm:spPr/>
      <dgm:t>
        <a:bodyPr/>
        <a:lstStyle/>
        <a:p>
          <a:r>
            <a:rPr lang="en-US" sz="1600" dirty="0"/>
            <a:t>Make your text reader friendly by:</a:t>
          </a:r>
          <a:endParaRPr lang="en-GB" sz="1600" dirty="0"/>
        </a:p>
      </dgm:t>
    </dgm:pt>
    <dgm:pt modelId="{9539BF59-4520-4A3B-B837-9929B7AABF36}" type="parTrans" cxnId="{1EA261AA-2A98-41E5-922F-3E64C535083B}">
      <dgm:prSet/>
      <dgm:spPr/>
      <dgm:t>
        <a:bodyPr/>
        <a:lstStyle/>
        <a:p>
          <a:endParaRPr lang="en-GB"/>
        </a:p>
      </dgm:t>
    </dgm:pt>
    <dgm:pt modelId="{3BBFC3E8-AB9C-49BB-A3A1-43863B04913D}" type="sibTrans" cxnId="{1EA261AA-2A98-41E5-922F-3E64C535083B}">
      <dgm:prSet/>
      <dgm:spPr/>
      <dgm:t>
        <a:bodyPr/>
        <a:lstStyle/>
        <a:p>
          <a:endParaRPr lang="en-GB"/>
        </a:p>
      </dgm:t>
    </dgm:pt>
    <dgm:pt modelId="{E2A744B3-B29C-4DED-9F61-43AB5735E9F8}">
      <dgm:prSet phldrT="[Text]" custT="1"/>
      <dgm:spPr/>
      <dgm:t>
        <a:bodyPr/>
        <a:lstStyle/>
        <a:p>
          <a:r>
            <a:rPr lang="en-US" sz="1600" dirty="0"/>
            <a:t>Itemizing </a:t>
          </a:r>
          <a:endParaRPr lang="en-GB" sz="1600" dirty="0"/>
        </a:p>
      </dgm:t>
    </dgm:pt>
    <dgm:pt modelId="{A4EC9C89-DF47-429F-BBD5-BF2156C14CAE}" type="parTrans" cxnId="{00C5404F-BAA2-4594-B7AE-02C8500BDCB2}">
      <dgm:prSet/>
      <dgm:spPr/>
      <dgm:t>
        <a:bodyPr/>
        <a:lstStyle/>
        <a:p>
          <a:endParaRPr lang="en-GB"/>
        </a:p>
      </dgm:t>
    </dgm:pt>
    <dgm:pt modelId="{69D7A74E-CAC8-40E0-8CB8-FCBDCDCD77D8}" type="sibTrans" cxnId="{00C5404F-BAA2-4594-B7AE-02C8500BDCB2}">
      <dgm:prSet/>
      <dgm:spPr/>
      <dgm:t>
        <a:bodyPr/>
        <a:lstStyle/>
        <a:p>
          <a:endParaRPr lang="en-GB"/>
        </a:p>
      </dgm:t>
    </dgm:pt>
    <dgm:pt modelId="{D2C999C6-850E-42E3-8CC3-AA108CEBF5C8}">
      <dgm:prSet phldrT="[Text]" custT="1"/>
      <dgm:spPr/>
      <dgm:t>
        <a:bodyPr/>
        <a:lstStyle/>
        <a:p>
          <a:r>
            <a:rPr lang="en-US" sz="1600" dirty="0"/>
            <a:t>Using White space</a:t>
          </a:r>
          <a:endParaRPr lang="en-GB" sz="1600" dirty="0"/>
        </a:p>
      </dgm:t>
    </dgm:pt>
    <dgm:pt modelId="{B1BDE9D8-2C57-45B5-8D39-49DEAE4358E1}" type="parTrans" cxnId="{F50CE4A1-3A39-4A59-95AA-EE0C7AB51B37}">
      <dgm:prSet/>
      <dgm:spPr/>
      <dgm:t>
        <a:bodyPr/>
        <a:lstStyle/>
        <a:p>
          <a:endParaRPr lang="en-GB"/>
        </a:p>
      </dgm:t>
    </dgm:pt>
    <dgm:pt modelId="{B681A381-55E0-411E-92CB-E03A2F7C7B86}" type="sibTrans" cxnId="{F50CE4A1-3A39-4A59-95AA-EE0C7AB51B37}">
      <dgm:prSet/>
      <dgm:spPr/>
      <dgm:t>
        <a:bodyPr/>
        <a:lstStyle/>
        <a:p>
          <a:endParaRPr lang="en-GB"/>
        </a:p>
      </dgm:t>
    </dgm:pt>
    <dgm:pt modelId="{B91D9D28-E816-47EF-AB93-F2C226116F3F}">
      <dgm:prSet phldrT="[Text]" custT="1"/>
      <dgm:spPr/>
      <dgm:t>
        <a:bodyPr/>
        <a:lstStyle/>
        <a:p>
          <a:r>
            <a:rPr lang="en-US" sz="1600" dirty="0"/>
            <a:t>Boldfacing </a:t>
          </a:r>
          <a:endParaRPr lang="en-GB" sz="1600" dirty="0"/>
        </a:p>
      </dgm:t>
    </dgm:pt>
    <dgm:pt modelId="{AE8691A9-D6FB-4603-91A1-F337525889C5}" type="parTrans" cxnId="{872B3C17-83A3-422A-A78D-0411B51FBD6C}">
      <dgm:prSet/>
      <dgm:spPr/>
      <dgm:t>
        <a:bodyPr/>
        <a:lstStyle/>
        <a:p>
          <a:endParaRPr lang="en-GB"/>
        </a:p>
      </dgm:t>
    </dgm:pt>
    <dgm:pt modelId="{142FFFB5-3D78-4C91-9233-91B42FA81BC9}" type="sibTrans" cxnId="{872B3C17-83A3-422A-A78D-0411B51FBD6C}">
      <dgm:prSet/>
      <dgm:spPr/>
      <dgm:t>
        <a:bodyPr/>
        <a:lstStyle/>
        <a:p>
          <a:endParaRPr lang="en-GB"/>
        </a:p>
      </dgm:t>
    </dgm:pt>
    <dgm:pt modelId="{DAB802EB-5007-4CF7-A41C-9D2D776EBD28}">
      <dgm:prSet phldrT="[Text]" custT="1"/>
      <dgm:spPr/>
      <dgm:t>
        <a:bodyPr/>
        <a:lstStyle/>
        <a:p>
          <a:r>
            <a:rPr lang="en-US" sz="1600" dirty="0"/>
            <a:t>Creating headings </a:t>
          </a:r>
          <a:endParaRPr lang="en-GB" sz="1600" dirty="0"/>
        </a:p>
      </dgm:t>
    </dgm:pt>
    <dgm:pt modelId="{053592D1-98AB-4DD0-A6FD-87BD94EA335C}" type="parTrans" cxnId="{00677D11-6035-475E-9193-C4B8480E7CB0}">
      <dgm:prSet/>
      <dgm:spPr/>
      <dgm:t>
        <a:bodyPr/>
        <a:lstStyle/>
        <a:p>
          <a:endParaRPr lang="en-GB"/>
        </a:p>
      </dgm:t>
    </dgm:pt>
    <dgm:pt modelId="{A7EF2772-B3A3-4399-9390-002A6A88DDBF}" type="sibTrans" cxnId="{00677D11-6035-475E-9193-C4B8480E7CB0}">
      <dgm:prSet/>
      <dgm:spPr/>
      <dgm:t>
        <a:bodyPr/>
        <a:lstStyle/>
        <a:p>
          <a:endParaRPr lang="en-GB"/>
        </a:p>
      </dgm:t>
    </dgm:pt>
    <dgm:pt modelId="{65A45633-A820-4F76-A42E-BFC5BE10117C}">
      <dgm:prSet phldrT="[Text]" custT="1"/>
      <dgm:spPr/>
      <dgm:t>
        <a:bodyPr/>
        <a:lstStyle/>
        <a:p>
          <a:r>
            <a:rPr lang="en-US" sz="1600" dirty="0"/>
            <a:t>Inserting graphics</a:t>
          </a:r>
          <a:endParaRPr lang="en-GB" sz="1600" dirty="0"/>
        </a:p>
      </dgm:t>
    </dgm:pt>
    <dgm:pt modelId="{2E855A18-A679-47CE-93C0-6036B5908CB1}" type="parTrans" cxnId="{DA96B9A3-2BB7-4E4B-ABB3-0F5DF4866BA2}">
      <dgm:prSet/>
      <dgm:spPr/>
      <dgm:t>
        <a:bodyPr/>
        <a:lstStyle/>
        <a:p>
          <a:endParaRPr lang="en-GB"/>
        </a:p>
      </dgm:t>
    </dgm:pt>
    <dgm:pt modelId="{6B270AF8-D720-49C3-86B5-4117E7A9F72C}" type="sibTrans" cxnId="{DA96B9A3-2BB7-4E4B-ABB3-0F5DF4866BA2}">
      <dgm:prSet/>
      <dgm:spPr/>
      <dgm:t>
        <a:bodyPr/>
        <a:lstStyle/>
        <a:p>
          <a:endParaRPr lang="en-GB"/>
        </a:p>
      </dgm:t>
    </dgm:pt>
    <dgm:pt modelId="{2F68CAAB-991E-4395-AAA1-BDA988E81DBB}">
      <dgm:prSet phldrT="[Text]" custT="1"/>
      <dgm:spPr/>
      <dgm:t>
        <a:bodyPr/>
        <a:lstStyle/>
        <a:p>
          <a:endParaRPr lang="en-GB" sz="1600" dirty="0"/>
        </a:p>
      </dgm:t>
    </dgm:pt>
    <dgm:pt modelId="{F0A5D68F-D304-4AB5-A82F-C5820383D6A3}" type="parTrans" cxnId="{B70AA62B-F932-44FE-87A1-18BBC973E65C}">
      <dgm:prSet/>
      <dgm:spPr/>
      <dgm:t>
        <a:bodyPr/>
        <a:lstStyle/>
        <a:p>
          <a:endParaRPr lang="en-GB"/>
        </a:p>
      </dgm:t>
    </dgm:pt>
    <dgm:pt modelId="{40203346-F271-4242-A8D3-49EF03A38C21}" type="sibTrans" cxnId="{B70AA62B-F932-44FE-87A1-18BBC973E65C}">
      <dgm:prSet/>
      <dgm:spPr/>
      <dgm:t>
        <a:bodyPr/>
        <a:lstStyle/>
        <a:p>
          <a:endParaRPr lang="en-GB"/>
        </a:p>
      </dgm:t>
    </dgm:pt>
    <dgm:pt modelId="{A7FE832A-C416-44B2-A3CB-214B40AD67AD}" type="pres">
      <dgm:prSet presAssocID="{A1D2F9E3-ECF6-4C98-B394-6D654078B432}" presName="linear" presStyleCnt="0">
        <dgm:presLayoutVars>
          <dgm:animLvl val="lvl"/>
          <dgm:resizeHandles val="exact"/>
        </dgm:presLayoutVars>
      </dgm:prSet>
      <dgm:spPr/>
    </dgm:pt>
    <dgm:pt modelId="{EE114DB4-BB4B-498B-99F2-9F10857D8A21}" type="pres">
      <dgm:prSet presAssocID="{7126AD26-9EE5-49DA-B0FE-BCC64559D1F9}" presName="parentText" presStyleLbl="node1" presStyleIdx="0" presStyleCnt="1" custScaleY="175933" custLinFactNeighborY="283">
        <dgm:presLayoutVars>
          <dgm:chMax val="0"/>
          <dgm:bulletEnabled val="1"/>
        </dgm:presLayoutVars>
      </dgm:prSet>
      <dgm:spPr/>
    </dgm:pt>
    <dgm:pt modelId="{9394CB9F-E8F7-4D3F-82DF-086164BAF668}" type="pres">
      <dgm:prSet presAssocID="{7126AD26-9EE5-49DA-B0FE-BCC64559D1F9}" presName="childText" presStyleLbl="revTx" presStyleIdx="0" presStyleCnt="1">
        <dgm:presLayoutVars>
          <dgm:bulletEnabled val="1"/>
        </dgm:presLayoutVars>
      </dgm:prSet>
      <dgm:spPr/>
    </dgm:pt>
  </dgm:ptLst>
  <dgm:cxnLst>
    <dgm:cxn modelId="{00677D11-6035-475E-9193-C4B8480E7CB0}" srcId="{7126AD26-9EE5-49DA-B0FE-BCC64559D1F9}" destId="{DAB802EB-5007-4CF7-A41C-9D2D776EBD28}" srcOrd="4" destOrd="0" parTransId="{053592D1-98AB-4DD0-A6FD-87BD94EA335C}" sibTransId="{A7EF2772-B3A3-4399-9390-002A6A88DDBF}"/>
    <dgm:cxn modelId="{C4663014-B147-4C43-8F36-7AD253B6DA55}" type="presOf" srcId="{65A45633-A820-4F76-A42E-BFC5BE10117C}" destId="{9394CB9F-E8F7-4D3F-82DF-086164BAF668}" srcOrd="0" destOrd="5" presId="urn:microsoft.com/office/officeart/2005/8/layout/vList2"/>
    <dgm:cxn modelId="{872B3C17-83A3-422A-A78D-0411B51FBD6C}" srcId="{7126AD26-9EE5-49DA-B0FE-BCC64559D1F9}" destId="{B91D9D28-E816-47EF-AB93-F2C226116F3F}" srcOrd="3" destOrd="0" parTransId="{AE8691A9-D6FB-4603-91A1-F337525889C5}" sibTransId="{142FFFB5-3D78-4C91-9233-91B42FA81BC9}"/>
    <dgm:cxn modelId="{117A4121-FB3F-4B1C-9ECF-C13402148A60}" type="presOf" srcId="{A1D2F9E3-ECF6-4C98-B394-6D654078B432}" destId="{A7FE832A-C416-44B2-A3CB-214B40AD67AD}" srcOrd="0" destOrd="0" presId="urn:microsoft.com/office/officeart/2005/8/layout/vList2"/>
    <dgm:cxn modelId="{B70AA62B-F932-44FE-87A1-18BBC973E65C}" srcId="{7126AD26-9EE5-49DA-B0FE-BCC64559D1F9}" destId="{2F68CAAB-991E-4395-AAA1-BDA988E81DBB}" srcOrd="0" destOrd="0" parTransId="{F0A5D68F-D304-4AB5-A82F-C5820383D6A3}" sibTransId="{40203346-F271-4242-A8D3-49EF03A38C21}"/>
    <dgm:cxn modelId="{B88AE62F-1AE9-4D7B-90D7-B2A0F4824EF7}" type="presOf" srcId="{B91D9D28-E816-47EF-AB93-F2C226116F3F}" destId="{9394CB9F-E8F7-4D3F-82DF-086164BAF668}" srcOrd="0" destOrd="3" presId="urn:microsoft.com/office/officeart/2005/8/layout/vList2"/>
    <dgm:cxn modelId="{01D5F82F-3C62-4707-8A41-7761BA777A16}" type="presOf" srcId="{D2C999C6-850E-42E3-8CC3-AA108CEBF5C8}" destId="{9394CB9F-E8F7-4D3F-82DF-086164BAF668}" srcOrd="0" destOrd="2" presId="urn:microsoft.com/office/officeart/2005/8/layout/vList2"/>
    <dgm:cxn modelId="{D6A2C435-A649-47F9-B983-5A195A1791DE}" type="presOf" srcId="{7126AD26-9EE5-49DA-B0FE-BCC64559D1F9}" destId="{EE114DB4-BB4B-498B-99F2-9F10857D8A21}" srcOrd="0" destOrd="0" presId="urn:microsoft.com/office/officeart/2005/8/layout/vList2"/>
    <dgm:cxn modelId="{00C5404F-BAA2-4594-B7AE-02C8500BDCB2}" srcId="{7126AD26-9EE5-49DA-B0FE-BCC64559D1F9}" destId="{E2A744B3-B29C-4DED-9F61-43AB5735E9F8}" srcOrd="1" destOrd="0" parTransId="{A4EC9C89-DF47-429F-BBD5-BF2156C14CAE}" sibTransId="{69D7A74E-CAC8-40E0-8CB8-FCBDCDCD77D8}"/>
    <dgm:cxn modelId="{F50CE4A1-3A39-4A59-95AA-EE0C7AB51B37}" srcId="{7126AD26-9EE5-49DA-B0FE-BCC64559D1F9}" destId="{D2C999C6-850E-42E3-8CC3-AA108CEBF5C8}" srcOrd="2" destOrd="0" parTransId="{B1BDE9D8-2C57-45B5-8D39-49DEAE4358E1}" sibTransId="{B681A381-55E0-411E-92CB-E03A2F7C7B86}"/>
    <dgm:cxn modelId="{DA96B9A3-2BB7-4E4B-ABB3-0F5DF4866BA2}" srcId="{7126AD26-9EE5-49DA-B0FE-BCC64559D1F9}" destId="{65A45633-A820-4F76-A42E-BFC5BE10117C}" srcOrd="5" destOrd="0" parTransId="{2E855A18-A679-47CE-93C0-6036B5908CB1}" sibTransId="{6B270AF8-D720-49C3-86B5-4117E7A9F72C}"/>
    <dgm:cxn modelId="{1EA261AA-2A98-41E5-922F-3E64C535083B}" srcId="{A1D2F9E3-ECF6-4C98-B394-6D654078B432}" destId="{7126AD26-9EE5-49DA-B0FE-BCC64559D1F9}" srcOrd="0" destOrd="0" parTransId="{9539BF59-4520-4A3B-B837-9929B7AABF36}" sibTransId="{3BBFC3E8-AB9C-49BB-A3A1-43863B04913D}"/>
    <dgm:cxn modelId="{02ACC3BA-5E2D-4799-A16B-E2D64540084B}" type="presOf" srcId="{DAB802EB-5007-4CF7-A41C-9D2D776EBD28}" destId="{9394CB9F-E8F7-4D3F-82DF-086164BAF668}" srcOrd="0" destOrd="4" presId="urn:microsoft.com/office/officeart/2005/8/layout/vList2"/>
    <dgm:cxn modelId="{2A1013EE-2E07-401D-A7B5-18D761182167}" type="presOf" srcId="{2F68CAAB-991E-4395-AAA1-BDA988E81DBB}" destId="{9394CB9F-E8F7-4D3F-82DF-086164BAF668}" srcOrd="0" destOrd="0" presId="urn:microsoft.com/office/officeart/2005/8/layout/vList2"/>
    <dgm:cxn modelId="{13FA41F1-5A99-4D6A-8236-505ECA42F30A}" type="presOf" srcId="{E2A744B3-B29C-4DED-9F61-43AB5735E9F8}" destId="{9394CB9F-E8F7-4D3F-82DF-086164BAF668}" srcOrd="0" destOrd="1" presId="urn:microsoft.com/office/officeart/2005/8/layout/vList2"/>
    <dgm:cxn modelId="{2C2F3813-1881-4E40-9DD2-5CB19D937214}" type="presParOf" srcId="{A7FE832A-C416-44B2-A3CB-214B40AD67AD}" destId="{EE114DB4-BB4B-498B-99F2-9F10857D8A21}" srcOrd="0" destOrd="0" presId="urn:microsoft.com/office/officeart/2005/8/layout/vList2"/>
    <dgm:cxn modelId="{EA9FE30F-AE4E-4D1E-8B45-8956275464C9}" type="presParOf" srcId="{A7FE832A-C416-44B2-A3CB-214B40AD67AD}" destId="{9394CB9F-E8F7-4D3F-82DF-086164BAF668}"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899834-4C4C-4A99-BE4C-E39138CFD44B}" type="doc">
      <dgm:prSet loTypeId="urn:microsoft.com/office/officeart/2005/8/layout/list1" loCatId="list" qsTypeId="urn:microsoft.com/office/officeart/2005/8/quickstyle/simple1" qsCatId="simple" csTypeId="urn:microsoft.com/office/officeart/2005/8/colors/accent4_1" csCatId="accent4" phldr="1"/>
      <dgm:spPr/>
      <dgm:t>
        <a:bodyPr/>
        <a:lstStyle/>
        <a:p>
          <a:endParaRPr lang="en-GB"/>
        </a:p>
      </dgm:t>
    </dgm:pt>
    <dgm:pt modelId="{B4AD71E3-EC60-45D9-AF38-3406E0C08BA8}">
      <dgm:prSet phldrT="[Text]" custT="1"/>
      <dgm:spPr/>
      <dgm:t>
        <a:bodyPr/>
        <a:lstStyle/>
        <a:p>
          <a:r>
            <a:rPr lang="en-US" sz="1600" dirty="0"/>
            <a:t>Develop content specifically</a:t>
          </a:r>
          <a:endParaRPr lang="en-GB" sz="1600" dirty="0"/>
        </a:p>
      </dgm:t>
    </dgm:pt>
    <dgm:pt modelId="{61418064-CA9B-4396-B50D-02361AFA08FF}" type="parTrans" cxnId="{DFC56346-5928-4D7D-816E-62F289E17490}">
      <dgm:prSet/>
      <dgm:spPr/>
      <dgm:t>
        <a:bodyPr/>
        <a:lstStyle/>
        <a:p>
          <a:endParaRPr lang="en-GB" sz="1600"/>
        </a:p>
      </dgm:t>
    </dgm:pt>
    <dgm:pt modelId="{F0778F08-6D7B-4039-A046-E16813B8475C}" type="sibTrans" cxnId="{DFC56346-5928-4D7D-816E-62F289E17490}">
      <dgm:prSet/>
      <dgm:spPr/>
      <dgm:t>
        <a:bodyPr/>
        <a:lstStyle/>
        <a:p>
          <a:endParaRPr lang="en-GB" sz="1600"/>
        </a:p>
      </dgm:t>
    </dgm:pt>
    <dgm:pt modelId="{1EDBC2D3-D25E-4C0C-803A-FDA39DA9A841}">
      <dgm:prSet phldrT="[Text]" custT="1"/>
      <dgm:spPr/>
      <dgm:t>
        <a:bodyPr/>
        <a:lstStyle/>
        <a:p>
          <a:r>
            <a:rPr lang="en-US" sz="1600" dirty="0"/>
            <a:t>Paragraphs are not necessarily effective as they do not enable ease of access</a:t>
          </a:r>
        </a:p>
      </dgm:t>
    </dgm:pt>
    <dgm:pt modelId="{A8E07199-0678-45A9-AD91-12B35C0854C9}" type="parTrans" cxnId="{95F04EE9-BA31-4C28-B465-55E8177CEA90}">
      <dgm:prSet/>
      <dgm:spPr/>
      <dgm:t>
        <a:bodyPr/>
        <a:lstStyle/>
        <a:p>
          <a:endParaRPr lang="en-GB" sz="1600"/>
        </a:p>
      </dgm:t>
    </dgm:pt>
    <dgm:pt modelId="{3112DB4F-1ED7-4AE7-884A-17F1CA602ABA}" type="sibTrans" cxnId="{95F04EE9-BA31-4C28-B465-55E8177CEA90}">
      <dgm:prSet/>
      <dgm:spPr/>
      <dgm:t>
        <a:bodyPr/>
        <a:lstStyle/>
        <a:p>
          <a:endParaRPr lang="en-GB" sz="1600"/>
        </a:p>
      </dgm:t>
    </dgm:pt>
    <dgm:pt modelId="{7BA36F57-A0A8-4382-BF83-E0600FD192BB}" type="pres">
      <dgm:prSet presAssocID="{A0899834-4C4C-4A99-BE4C-E39138CFD44B}" presName="linear" presStyleCnt="0">
        <dgm:presLayoutVars>
          <dgm:dir/>
          <dgm:animLvl val="lvl"/>
          <dgm:resizeHandles val="exact"/>
        </dgm:presLayoutVars>
      </dgm:prSet>
      <dgm:spPr/>
    </dgm:pt>
    <dgm:pt modelId="{B49351C0-56E5-4E2B-A00C-941176C0F320}" type="pres">
      <dgm:prSet presAssocID="{B4AD71E3-EC60-45D9-AF38-3406E0C08BA8}" presName="parentLin" presStyleCnt="0"/>
      <dgm:spPr/>
    </dgm:pt>
    <dgm:pt modelId="{CBF316F2-CC14-43ED-8628-11528B4297A5}" type="pres">
      <dgm:prSet presAssocID="{B4AD71E3-EC60-45D9-AF38-3406E0C08BA8}" presName="parentLeftMargin" presStyleLbl="node1" presStyleIdx="0" presStyleCnt="2"/>
      <dgm:spPr/>
    </dgm:pt>
    <dgm:pt modelId="{DEC5C3E0-80D2-49E9-A612-9E14074E67B1}" type="pres">
      <dgm:prSet presAssocID="{B4AD71E3-EC60-45D9-AF38-3406E0C08BA8}" presName="parentText" presStyleLbl="node1" presStyleIdx="0" presStyleCnt="2" custScaleX="115216" custLinFactNeighborY="-10800">
        <dgm:presLayoutVars>
          <dgm:chMax val="0"/>
          <dgm:bulletEnabled val="1"/>
        </dgm:presLayoutVars>
      </dgm:prSet>
      <dgm:spPr/>
    </dgm:pt>
    <dgm:pt modelId="{31B8C292-F6F8-43A6-8014-A30EC2C0C8A1}" type="pres">
      <dgm:prSet presAssocID="{B4AD71E3-EC60-45D9-AF38-3406E0C08BA8}" presName="negativeSpace" presStyleCnt="0"/>
      <dgm:spPr/>
    </dgm:pt>
    <dgm:pt modelId="{AB4C74CE-FF67-41F4-98AF-544DDC5DB317}" type="pres">
      <dgm:prSet presAssocID="{B4AD71E3-EC60-45D9-AF38-3406E0C08BA8}" presName="childText" presStyleLbl="conFgAcc1" presStyleIdx="0" presStyleCnt="2">
        <dgm:presLayoutVars>
          <dgm:bulletEnabled val="1"/>
        </dgm:presLayoutVars>
      </dgm:prSet>
      <dgm:spPr/>
    </dgm:pt>
    <dgm:pt modelId="{4E0B7D9B-D633-499E-ABF8-52C50815A0F0}" type="pres">
      <dgm:prSet presAssocID="{F0778F08-6D7B-4039-A046-E16813B8475C}" presName="spaceBetweenRectangles" presStyleCnt="0"/>
      <dgm:spPr/>
    </dgm:pt>
    <dgm:pt modelId="{4627B52D-3478-4513-9E6D-A4FEC7306C30}" type="pres">
      <dgm:prSet presAssocID="{1EDBC2D3-D25E-4C0C-803A-FDA39DA9A841}" presName="parentLin" presStyleCnt="0"/>
      <dgm:spPr/>
    </dgm:pt>
    <dgm:pt modelId="{72150160-5439-4006-8D27-C62C1268F5DD}" type="pres">
      <dgm:prSet presAssocID="{1EDBC2D3-D25E-4C0C-803A-FDA39DA9A841}" presName="parentLeftMargin" presStyleLbl="node1" presStyleIdx="0" presStyleCnt="2"/>
      <dgm:spPr/>
    </dgm:pt>
    <dgm:pt modelId="{A54C0791-9F62-4850-B5CF-02879467012C}" type="pres">
      <dgm:prSet presAssocID="{1EDBC2D3-D25E-4C0C-803A-FDA39DA9A841}" presName="parentText" presStyleLbl="node1" presStyleIdx="1" presStyleCnt="2" custScaleX="124003" custLinFactNeighborY="2203">
        <dgm:presLayoutVars>
          <dgm:chMax val="0"/>
          <dgm:bulletEnabled val="1"/>
        </dgm:presLayoutVars>
      </dgm:prSet>
      <dgm:spPr/>
    </dgm:pt>
    <dgm:pt modelId="{6A6843C0-4A34-4AA1-B71B-07401953BD3E}" type="pres">
      <dgm:prSet presAssocID="{1EDBC2D3-D25E-4C0C-803A-FDA39DA9A841}" presName="negativeSpace" presStyleCnt="0"/>
      <dgm:spPr/>
    </dgm:pt>
    <dgm:pt modelId="{ECA79D0C-E4EC-46AB-BEBA-E77DB87B532F}" type="pres">
      <dgm:prSet presAssocID="{1EDBC2D3-D25E-4C0C-803A-FDA39DA9A841}" presName="childText" presStyleLbl="conFgAcc1" presStyleIdx="1" presStyleCnt="2">
        <dgm:presLayoutVars>
          <dgm:bulletEnabled val="1"/>
        </dgm:presLayoutVars>
      </dgm:prSet>
      <dgm:spPr/>
    </dgm:pt>
  </dgm:ptLst>
  <dgm:cxnLst>
    <dgm:cxn modelId="{42DC0D2C-F4E7-4EB6-9758-3B53D83C9C01}" type="presOf" srcId="{B4AD71E3-EC60-45D9-AF38-3406E0C08BA8}" destId="{DEC5C3E0-80D2-49E9-A612-9E14074E67B1}" srcOrd="1" destOrd="0" presId="urn:microsoft.com/office/officeart/2005/8/layout/list1"/>
    <dgm:cxn modelId="{E19D1F38-590B-450F-B0BA-0357DCAE541E}" type="presOf" srcId="{1EDBC2D3-D25E-4C0C-803A-FDA39DA9A841}" destId="{A54C0791-9F62-4850-B5CF-02879467012C}" srcOrd="1" destOrd="0" presId="urn:microsoft.com/office/officeart/2005/8/layout/list1"/>
    <dgm:cxn modelId="{46427639-984D-4804-ADE9-75F5049D31CD}" type="presOf" srcId="{B4AD71E3-EC60-45D9-AF38-3406E0C08BA8}" destId="{CBF316F2-CC14-43ED-8628-11528B4297A5}" srcOrd="0" destOrd="0" presId="urn:microsoft.com/office/officeart/2005/8/layout/list1"/>
    <dgm:cxn modelId="{DFC56346-5928-4D7D-816E-62F289E17490}" srcId="{A0899834-4C4C-4A99-BE4C-E39138CFD44B}" destId="{B4AD71E3-EC60-45D9-AF38-3406E0C08BA8}" srcOrd="0" destOrd="0" parTransId="{61418064-CA9B-4396-B50D-02361AFA08FF}" sibTransId="{F0778F08-6D7B-4039-A046-E16813B8475C}"/>
    <dgm:cxn modelId="{99F25AC3-2110-4BC3-865E-5226AB7D60EA}" type="presOf" srcId="{1EDBC2D3-D25E-4C0C-803A-FDA39DA9A841}" destId="{72150160-5439-4006-8D27-C62C1268F5DD}" srcOrd="0" destOrd="0" presId="urn:microsoft.com/office/officeart/2005/8/layout/list1"/>
    <dgm:cxn modelId="{C23FC9CD-89E9-4BB9-8731-68E6F2E0B3BE}" type="presOf" srcId="{A0899834-4C4C-4A99-BE4C-E39138CFD44B}" destId="{7BA36F57-A0A8-4382-BF83-E0600FD192BB}" srcOrd="0" destOrd="0" presId="urn:microsoft.com/office/officeart/2005/8/layout/list1"/>
    <dgm:cxn modelId="{95F04EE9-BA31-4C28-B465-55E8177CEA90}" srcId="{A0899834-4C4C-4A99-BE4C-E39138CFD44B}" destId="{1EDBC2D3-D25E-4C0C-803A-FDA39DA9A841}" srcOrd="1" destOrd="0" parTransId="{A8E07199-0678-45A9-AD91-12B35C0854C9}" sibTransId="{3112DB4F-1ED7-4AE7-884A-17F1CA602ABA}"/>
    <dgm:cxn modelId="{1F0A2A04-0CE1-4FB3-AD11-9CB2B1C5171F}" type="presParOf" srcId="{7BA36F57-A0A8-4382-BF83-E0600FD192BB}" destId="{B49351C0-56E5-4E2B-A00C-941176C0F320}" srcOrd="0" destOrd="0" presId="urn:microsoft.com/office/officeart/2005/8/layout/list1"/>
    <dgm:cxn modelId="{EBA3AAF2-4CE1-44EA-A2D3-44373435CAB4}" type="presParOf" srcId="{B49351C0-56E5-4E2B-A00C-941176C0F320}" destId="{CBF316F2-CC14-43ED-8628-11528B4297A5}" srcOrd="0" destOrd="0" presId="urn:microsoft.com/office/officeart/2005/8/layout/list1"/>
    <dgm:cxn modelId="{6C1B9940-54A7-4E1E-B724-0437496F5319}" type="presParOf" srcId="{B49351C0-56E5-4E2B-A00C-941176C0F320}" destId="{DEC5C3E0-80D2-49E9-A612-9E14074E67B1}" srcOrd="1" destOrd="0" presId="urn:microsoft.com/office/officeart/2005/8/layout/list1"/>
    <dgm:cxn modelId="{0FA9DDEF-0204-4F32-83DE-83A690E3E681}" type="presParOf" srcId="{7BA36F57-A0A8-4382-BF83-E0600FD192BB}" destId="{31B8C292-F6F8-43A6-8014-A30EC2C0C8A1}" srcOrd="1" destOrd="0" presId="urn:microsoft.com/office/officeart/2005/8/layout/list1"/>
    <dgm:cxn modelId="{B71DBA7B-9FB4-4E80-85FA-B4B1A92F3C17}" type="presParOf" srcId="{7BA36F57-A0A8-4382-BF83-E0600FD192BB}" destId="{AB4C74CE-FF67-41F4-98AF-544DDC5DB317}" srcOrd="2" destOrd="0" presId="urn:microsoft.com/office/officeart/2005/8/layout/list1"/>
    <dgm:cxn modelId="{213B53DE-A89E-43B8-B452-F8DF6F318C13}" type="presParOf" srcId="{7BA36F57-A0A8-4382-BF83-E0600FD192BB}" destId="{4E0B7D9B-D633-499E-ABF8-52C50815A0F0}" srcOrd="3" destOrd="0" presId="urn:microsoft.com/office/officeart/2005/8/layout/list1"/>
    <dgm:cxn modelId="{3917B4CD-FDBE-4A9C-9457-7485C0610A1B}" type="presParOf" srcId="{7BA36F57-A0A8-4382-BF83-E0600FD192BB}" destId="{4627B52D-3478-4513-9E6D-A4FEC7306C30}" srcOrd="4" destOrd="0" presId="urn:microsoft.com/office/officeart/2005/8/layout/list1"/>
    <dgm:cxn modelId="{DE4586A4-B552-47F3-87F7-8127FA2DC35C}" type="presParOf" srcId="{4627B52D-3478-4513-9E6D-A4FEC7306C30}" destId="{72150160-5439-4006-8D27-C62C1268F5DD}" srcOrd="0" destOrd="0" presId="urn:microsoft.com/office/officeart/2005/8/layout/list1"/>
    <dgm:cxn modelId="{BD0CC925-3EC5-462B-B4A0-1CD95BB26ADC}" type="presParOf" srcId="{4627B52D-3478-4513-9E6D-A4FEC7306C30}" destId="{A54C0791-9F62-4850-B5CF-02879467012C}" srcOrd="1" destOrd="0" presId="urn:microsoft.com/office/officeart/2005/8/layout/list1"/>
    <dgm:cxn modelId="{46CF13F9-98C4-4A95-A180-497CAD846DC0}" type="presParOf" srcId="{7BA36F57-A0A8-4382-BF83-E0600FD192BB}" destId="{6A6843C0-4A34-4AA1-B71B-07401953BD3E}" srcOrd="5" destOrd="0" presId="urn:microsoft.com/office/officeart/2005/8/layout/list1"/>
    <dgm:cxn modelId="{80EB9014-501B-48C1-943B-8EFD92AF4262}" type="presParOf" srcId="{7BA36F57-A0A8-4382-BF83-E0600FD192BB}" destId="{ECA79D0C-E4EC-46AB-BEBA-E77DB87B532F}" srcOrd="6"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1D2F9E3-ECF6-4C98-B394-6D654078B432}"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GB"/>
        </a:p>
      </dgm:t>
    </dgm:pt>
    <dgm:pt modelId="{7126AD26-9EE5-49DA-B0FE-BCC64559D1F9}">
      <dgm:prSet phldrT="[Text]" custT="1"/>
      <dgm:spPr/>
      <dgm:t>
        <a:bodyPr/>
        <a:lstStyle/>
        <a:p>
          <a:r>
            <a:rPr lang="en-US" sz="1600" dirty="0"/>
            <a:t>Make your text reader friendly by:</a:t>
          </a:r>
          <a:endParaRPr lang="en-GB" sz="1600" dirty="0"/>
        </a:p>
      </dgm:t>
    </dgm:pt>
    <dgm:pt modelId="{9539BF59-4520-4A3B-B837-9929B7AABF36}" type="parTrans" cxnId="{1EA261AA-2A98-41E5-922F-3E64C535083B}">
      <dgm:prSet/>
      <dgm:spPr/>
      <dgm:t>
        <a:bodyPr/>
        <a:lstStyle/>
        <a:p>
          <a:endParaRPr lang="en-GB"/>
        </a:p>
      </dgm:t>
    </dgm:pt>
    <dgm:pt modelId="{3BBFC3E8-AB9C-49BB-A3A1-43863B04913D}" type="sibTrans" cxnId="{1EA261AA-2A98-41E5-922F-3E64C535083B}">
      <dgm:prSet/>
      <dgm:spPr/>
      <dgm:t>
        <a:bodyPr/>
        <a:lstStyle/>
        <a:p>
          <a:endParaRPr lang="en-GB"/>
        </a:p>
      </dgm:t>
    </dgm:pt>
    <dgm:pt modelId="{E2A744B3-B29C-4DED-9F61-43AB5735E9F8}">
      <dgm:prSet phldrT="[Text]" custT="1"/>
      <dgm:spPr/>
      <dgm:t>
        <a:bodyPr/>
        <a:lstStyle/>
        <a:p>
          <a:r>
            <a:rPr lang="en-US" sz="1600" dirty="0">
              <a:highlight>
                <a:srgbClr val="FFFF00"/>
              </a:highlight>
            </a:rPr>
            <a:t>Itemizing</a:t>
          </a:r>
          <a:r>
            <a:rPr lang="en-US" sz="1600" dirty="0"/>
            <a:t> </a:t>
          </a:r>
          <a:endParaRPr lang="en-GB" sz="1600" dirty="0"/>
        </a:p>
      </dgm:t>
    </dgm:pt>
    <dgm:pt modelId="{A4EC9C89-DF47-429F-BBD5-BF2156C14CAE}" type="parTrans" cxnId="{00C5404F-BAA2-4594-B7AE-02C8500BDCB2}">
      <dgm:prSet/>
      <dgm:spPr/>
      <dgm:t>
        <a:bodyPr/>
        <a:lstStyle/>
        <a:p>
          <a:endParaRPr lang="en-GB"/>
        </a:p>
      </dgm:t>
    </dgm:pt>
    <dgm:pt modelId="{69D7A74E-CAC8-40E0-8CB8-FCBDCDCD77D8}" type="sibTrans" cxnId="{00C5404F-BAA2-4594-B7AE-02C8500BDCB2}">
      <dgm:prSet/>
      <dgm:spPr/>
      <dgm:t>
        <a:bodyPr/>
        <a:lstStyle/>
        <a:p>
          <a:endParaRPr lang="en-GB"/>
        </a:p>
      </dgm:t>
    </dgm:pt>
    <dgm:pt modelId="{D2C999C6-850E-42E3-8CC3-AA108CEBF5C8}">
      <dgm:prSet phldrT="[Text]" custT="1"/>
      <dgm:spPr/>
      <dgm:t>
        <a:bodyPr/>
        <a:lstStyle/>
        <a:p>
          <a:r>
            <a:rPr lang="en-US" sz="1600" dirty="0"/>
            <a:t>Using White space</a:t>
          </a:r>
          <a:endParaRPr lang="en-GB" sz="1600" dirty="0"/>
        </a:p>
      </dgm:t>
    </dgm:pt>
    <dgm:pt modelId="{B1BDE9D8-2C57-45B5-8D39-49DEAE4358E1}" type="parTrans" cxnId="{F50CE4A1-3A39-4A59-95AA-EE0C7AB51B37}">
      <dgm:prSet/>
      <dgm:spPr/>
      <dgm:t>
        <a:bodyPr/>
        <a:lstStyle/>
        <a:p>
          <a:endParaRPr lang="en-GB"/>
        </a:p>
      </dgm:t>
    </dgm:pt>
    <dgm:pt modelId="{B681A381-55E0-411E-92CB-E03A2F7C7B86}" type="sibTrans" cxnId="{F50CE4A1-3A39-4A59-95AA-EE0C7AB51B37}">
      <dgm:prSet/>
      <dgm:spPr/>
      <dgm:t>
        <a:bodyPr/>
        <a:lstStyle/>
        <a:p>
          <a:endParaRPr lang="en-GB"/>
        </a:p>
      </dgm:t>
    </dgm:pt>
    <dgm:pt modelId="{B91D9D28-E816-47EF-AB93-F2C226116F3F}">
      <dgm:prSet phldrT="[Text]" custT="1"/>
      <dgm:spPr/>
      <dgm:t>
        <a:bodyPr/>
        <a:lstStyle/>
        <a:p>
          <a:r>
            <a:rPr lang="en-US" sz="1600" dirty="0"/>
            <a:t>Boldfacing </a:t>
          </a:r>
          <a:endParaRPr lang="en-GB" sz="1600" dirty="0"/>
        </a:p>
      </dgm:t>
    </dgm:pt>
    <dgm:pt modelId="{AE8691A9-D6FB-4603-91A1-F337525889C5}" type="parTrans" cxnId="{872B3C17-83A3-422A-A78D-0411B51FBD6C}">
      <dgm:prSet/>
      <dgm:spPr/>
      <dgm:t>
        <a:bodyPr/>
        <a:lstStyle/>
        <a:p>
          <a:endParaRPr lang="en-GB"/>
        </a:p>
      </dgm:t>
    </dgm:pt>
    <dgm:pt modelId="{142FFFB5-3D78-4C91-9233-91B42FA81BC9}" type="sibTrans" cxnId="{872B3C17-83A3-422A-A78D-0411B51FBD6C}">
      <dgm:prSet/>
      <dgm:spPr/>
      <dgm:t>
        <a:bodyPr/>
        <a:lstStyle/>
        <a:p>
          <a:endParaRPr lang="en-GB"/>
        </a:p>
      </dgm:t>
    </dgm:pt>
    <dgm:pt modelId="{DAB802EB-5007-4CF7-A41C-9D2D776EBD28}">
      <dgm:prSet phldrT="[Text]" custT="1"/>
      <dgm:spPr/>
      <dgm:t>
        <a:bodyPr/>
        <a:lstStyle/>
        <a:p>
          <a:r>
            <a:rPr lang="en-US" sz="1600" dirty="0"/>
            <a:t>Creating headings </a:t>
          </a:r>
          <a:endParaRPr lang="en-GB" sz="1600" dirty="0"/>
        </a:p>
      </dgm:t>
    </dgm:pt>
    <dgm:pt modelId="{053592D1-98AB-4DD0-A6FD-87BD94EA335C}" type="parTrans" cxnId="{00677D11-6035-475E-9193-C4B8480E7CB0}">
      <dgm:prSet/>
      <dgm:spPr/>
      <dgm:t>
        <a:bodyPr/>
        <a:lstStyle/>
        <a:p>
          <a:endParaRPr lang="en-GB"/>
        </a:p>
      </dgm:t>
    </dgm:pt>
    <dgm:pt modelId="{A7EF2772-B3A3-4399-9390-002A6A88DDBF}" type="sibTrans" cxnId="{00677D11-6035-475E-9193-C4B8480E7CB0}">
      <dgm:prSet/>
      <dgm:spPr/>
      <dgm:t>
        <a:bodyPr/>
        <a:lstStyle/>
        <a:p>
          <a:endParaRPr lang="en-GB"/>
        </a:p>
      </dgm:t>
    </dgm:pt>
    <dgm:pt modelId="{65A45633-A820-4F76-A42E-BFC5BE10117C}">
      <dgm:prSet phldrT="[Text]" custT="1"/>
      <dgm:spPr/>
      <dgm:t>
        <a:bodyPr/>
        <a:lstStyle/>
        <a:p>
          <a:r>
            <a:rPr lang="en-US" sz="1600" dirty="0"/>
            <a:t>Inserting graphics</a:t>
          </a:r>
          <a:endParaRPr lang="en-GB" sz="1600" dirty="0"/>
        </a:p>
      </dgm:t>
    </dgm:pt>
    <dgm:pt modelId="{2E855A18-A679-47CE-93C0-6036B5908CB1}" type="parTrans" cxnId="{DA96B9A3-2BB7-4E4B-ABB3-0F5DF4866BA2}">
      <dgm:prSet/>
      <dgm:spPr/>
      <dgm:t>
        <a:bodyPr/>
        <a:lstStyle/>
        <a:p>
          <a:endParaRPr lang="en-GB"/>
        </a:p>
      </dgm:t>
    </dgm:pt>
    <dgm:pt modelId="{6B270AF8-D720-49C3-86B5-4117E7A9F72C}" type="sibTrans" cxnId="{DA96B9A3-2BB7-4E4B-ABB3-0F5DF4866BA2}">
      <dgm:prSet/>
      <dgm:spPr/>
      <dgm:t>
        <a:bodyPr/>
        <a:lstStyle/>
        <a:p>
          <a:endParaRPr lang="en-GB"/>
        </a:p>
      </dgm:t>
    </dgm:pt>
    <dgm:pt modelId="{2F68CAAB-991E-4395-AAA1-BDA988E81DBB}">
      <dgm:prSet phldrT="[Text]" custT="1"/>
      <dgm:spPr/>
      <dgm:t>
        <a:bodyPr/>
        <a:lstStyle/>
        <a:p>
          <a:endParaRPr lang="en-GB" sz="1600" dirty="0"/>
        </a:p>
      </dgm:t>
    </dgm:pt>
    <dgm:pt modelId="{F0A5D68F-D304-4AB5-A82F-C5820383D6A3}" type="parTrans" cxnId="{B70AA62B-F932-44FE-87A1-18BBC973E65C}">
      <dgm:prSet/>
      <dgm:spPr/>
      <dgm:t>
        <a:bodyPr/>
        <a:lstStyle/>
        <a:p>
          <a:endParaRPr lang="en-GB"/>
        </a:p>
      </dgm:t>
    </dgm:pt>
    <dgm:pt modelId="{40203346-F271-4242-A8D3-49EF03A38C21}" type="sibTrans" cxnId="{B70AA62B-F932-44FE-87A1-18BBC973E65C}">
      <dgm:prSet/>
      <dgm:spPr/>
      <dgm:t>
        <a:bodyPr/>
        <a:lstStyle/>
        <a:p>
          <a:endParaRPr lang="en-GB"/>
        </a:p>
      </dgm:t>
    </dgm:pt>
    <dgm:pt modelId="{A7FE832A-C416-44B2-A3CB-214B40AD67AD}" type="pres">
      <dgm:prSet presAssocID="{A1D2F9E3-ECF6-4C98-B394-6D654078B432}" presName="linear" presStyleCnt="0">
        <dgm:presLayoutVars>
          <dgm:animLvl val="lvl"/>
          <dgm:resizeHandles val="exact"/>
        </dgm:presLayoutVars>
      </dgm:prSet>
      <dgm:spPr/>
    </dgm:pt>
    <dgm:pt modelId="{EE114DB4-BB4B-498B-99F2-9F10857D8A21}" type="pres">
      <dgm:prSet presAssocID="{7126AD26-9EE5-49DA-B0FE-BCC64559D1F9}" presName="parentText" presStyleLbl="node1" presStyleIdx="0" presStyleCnt="1" custScaleY="145495" custLinFactNeighborY="283">
        <dgm:presLayoutVars>
          <dgm:chMax val="0"/>
          <dgm:bulletEnabled val="1"/>
        </dgm:presLayoutVars>
      </dgm:prSet>
      <dgm:spPr/>
    </dgm:pt>
    <dgm:pt modelId="{9394CB9F-E8F7-4D3F-82DF-086164BAF668}" type="pres">
      <dgm:prSet presAssocID="{7126AD26-9EE5-49DA-B0FE-BCC64559D1F9}" presName="childText" presStyleLbl="revTx" presStyleIdx="0" presStyleCnt="1">
        <dgm:presLayoutVars>
          <dgm:bulletEnabled val="1"/>
        </dgm:presLayoutVars>
      </dgm:prSet>
      <dgm:spPr/>
    </dgm:pt>
  </dgm:ptLst>
  <dgm:cxnLst>
    <dgm:cxn modelId="{00677D11-6035-475E-9193-C4B8480E7CB0}" srcId="{7126AD26-9EE5-49DA-B0FE-BCC64559D1F9}" destId="{DAB802EB-5007-4CF7-A41C-9D2D776EBD28}" srcOrd="4" destOrd="0" parTransId="{053592D1-98AB-4DD0-A6FD-87BD94EA335C}" sibTransId="{A7EF2772-B3A3-4399-9390-002A6A88DDBF}"/>
    <dgm:cxn modelId="{C4663014-B147-4C43-8F36-7AD253B6DA55}" type="presOf" srcId="{65A45633-A820-4F76-A42E-BFC5BE10117C}" destId="{9394CB9F-E8F7-4D3F-82DF-086164BAF668}" srcOrd="0" destOrd="5" presId="urn:microsoft.com/office/officeart/2005/8/layout/vList2"/>
    <dgm:cxn modelId="{872B3C17-83A3-422A-A78D-0411B51FBD6C}" srcId="{7126AD26-9EE5-49DA-B0FE-BCC64559D1F9}" destId="{B91D9D28-E816-47EF-AB93-F2C226116F3F}" srcOrd="3" destOrd="0" parTransId="{AE8691A9-D6FB-4603-91A1-F337525889C5}" sibTransId="{142FFFB5-3D78-4C91-9233-91B42FA81BC9}"/>
    <dgm:cxn modelId="{117A4121-FB3F-4B1C-9ECF-C13402148A60}" type="presOf" srcId="{A1D2F9E3-ECF6-4C98-B394-6D654078B432}" destId="{A7FE832A-C416-44B2-A3CB-214B40AD67AD}" srcOrd="0" destOrd="0" presId="urn:microsoft.com/office/officeart/2005/8/layout/vList2"/>
    <dgm:cxn modelId="{B70AA62B-F932-44FE-87A1-18BBC973E65C}" srcId="{7126AD26-9EE5-49DA-B0FE-BCC64559D1F9}" destId="{2F68CAAB-991E-4395-AAA1-BDA988E81DBB}" srcOrd="0" destOrd="0" parTransId="{F0A5D68F-D304-4AB5-A82F-C5820383D6A3}" sibTransId="{40203346-F271-4242-A8D3-49EF03A38C21}"/>
    <dgm:cxn modelId="{B88AE62F-1AE9-4D7B-90D7-B2A0F4824EF7}" type="presOf" srcId="{B91D9D28-E816-47EF-AB93-F2C226116F3F}" destId="{9394CB9F-E8F7-4D3F-82DF-086164BAF668}" srcOrd="0" destOrd="3" presId="urn:microsoft.com/office/officeart/2005/8/layout/vList2"/>
    <dgm:cxn modelId="{01D5F82F-3C62-4707-8A41-7761BA777A16}" type="presOf" srcId="{D2C999C6-850E-42E3-8CC3-AA108CEBF5C8}" destId="{9394CB9F-E8F7-4D3F-82DF-086164BAF668}" srcOrd="0" destOrd="2" presId="urn:microsoft.com/office/officeart/2005/8/layout/vList2"/>
    <dgm:cxn modelId="{D6A2C435-A649-47F9-B983-5A195A1791DE}" type="presOf" srcId="{7126AD26-9EE5-49DA-B0FE-BCC64559D1F9}" destId="{EE114DB4-BB4B-498B-99F2-9F10857D8A21}" srcOrd="0" destOrd="0" presId="urn:microsoft.com/office/officeart/2005/8/layout/vList2"/>
    <dgm:cxn modelId="{00C5404F-BAA2-4594-B7AE-02C8500BDCB2}" srcId="{7126AD26-9EE5-49DA-B0FE-BCC64559D1F9}" destId="{E2A744B3-B29C-4DED-9F61-43AB5735E9F8}" srcOrd="1" destOrd="0" parTransId="{A4EC9C89-DF47-429F-BBD5-BF2156C14CAE}" sibTransId="{69D7A74E-CAC8-40E0-8CB8-FCBDCDCD77D8}"/>
    <dgm:cxn modelId="{F50CE4A1-3A39-4A59-95AA-EE0C7AB51B37}" srcId="{7126AD26-9EE5-49DA-B0FE-BCC64559D1F9}" destId="{D2C999C6-850E-42E3-8CC3-AA108CEBF5C8}" srcOrd="2" destOrd="0" parTransId="{B1BDE9D8-2C57-45B5-8D39-49DEAE4358E1}" sibTransId="{B681A381-55E0-411E-92CB-E03A2F7C7B86}"/>
    <dgm:cxn modelId="{DA96B9A3-2BB7-4E4B-ABB3-0F5DF4866BA2}" srcId="{7126AD26-9EE5-49DA-B0FE-BCC64559D1F9}" destId="{65A45633-A820-4F76-A42E-BFC5BE10117C}" srcOrd="5" destOrd="0" parTransId="{2E855A18-A679-47CE-93C0-6036B5908CB1}" sibTransId="{6B270AF8-D720-49C3-86B5-4117E7A9F72C}"/>
    <dgm:cxn modelId="{1EA261AA-2A98-41E5-922F-3E64C535083B}" srcId="{A1D2F9E3-ECF6-4C98-B394-6D654078B432}" destId="{7126AD26-9EE5-49DA-B0FE-BCC64559D1F9}" srcOrd="0" destOrd="0" parTransId="{9539BF59-4520-4A3B-B837-9929B7AABF36}" sibTransId="{3BBFC3E8-AB9C-49BB-A3A1-43863B04913D}"/>
    <dgm:cxn modelId="{02ACC3BA-5E2D-4799-A16B-E2D64540084B}" type="presOf" srcId="{DAB802EB-5007-4CF7-A41C-9D2D776EBD28}" destId="{9394CB9F-E8F7-4D3F-82DF-086164BAF668}" srcOrd="0" destOrd="4" presId="urn:microsoft.com/office/officeart/2005/8/layout/vList2"/>
    <dgm:cxn modelId="{2A1013EE-2E07-401D-A7B5-18D761182167}" type="presOf" srcId="{2F68CAAB-991E-4395-AAA1-BDA988E81DBB}" destId="{9394CB9F-E8F7-4D3F-82DF-086164BAF668}" srcOrd="0" destOrd="0" presId="urn:microsoft.com/office/officeart/2005/8/layout/vList2"/>
    <dgm:cxn modelId="{13FA41F1-5A99-4D6A-8236-505ECA42F30A}" type="presOf" srcId="{E2A744B3-B29C-4DED-9F61-43AB5735E9F8}" destId="{9394CB9F-E8F7-4D3F-82DF-086164BAF668}" srcOrd="0" destOrd="1" presId="urn:microsoft.com/office/officeart/2005/8/layout/vList2"/>
    <dgm:cxn modelId="{2C2F3813-1881-4E40-9DD2-5CB19D937214}" type="presParOf" srcId="{A7FE832A-C416-44B2-A3CB-214B40AD67AD}" destId="{EE114DB4-BB4B-498B-99F2-9F10857D8A21}" srcOrd="0" destOrd="0" presId="urn:microsoft.com/office/officeart/2005/8/layout/vList2"/>
    <dgm:cxn modelId="{EA9FE30F-AE4E-4D1E-8B45-8956275464C9}" type="presParOf" srcId="{A7FE832A-C416-44B2-A3CB-214B40AD67AD}" destId="{9394CB9F-E8F7-4D3F-82DF-086164BAF668}"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899834-4C4C-4A99-BE4C-E39138CFD44B}" type="doc">
      <dgm:prSet loTypeId="urn:microsoft.com/office/officeart/2005/8/layout/list1" loCatId="list" qsTypeId="urn:microsoft.com/office/officeart/2005/8/quickstyle/simple1" qsCatId="simple" csTypeId="urn:microsoft.com/office/officeart/2005/8/colors/accent4_1" csCatId="accent4" phldr="1"/>
      <dgm:spPr/>
      <dgm:t>
        <a:bodyPr/>
        <a:lstStyle/>
        <a:p>
          <a:endParaRPr lang="en-GB"/>
        </a:p>
      </dgm:t>
    </dgm:pt>
    <dgm:pt modelId="{B4AD71E3-EC60-45D9-AF38-3406E0C08BA8}">
      <dgm:prSet phldrT="[Text]" custT="1"/>
      <dgm:spPr/>
      <dgm:t>
        <a:bodyPr/>
        <a:lstStyle/>
        <a:p>
          <a:r>
            <a:rPr lang="en-US" sz="1600" dirty="0"/>
            <a:t>Develop content specifically</a:t>
          </a:r>
          <a:endParaRPr lang="en-GB" sz="1600" dirty="0"/>
        </a:p>
      </dgm:t>
    </dgm:pt>
    <dgm:pt modelId="{61418064-CA9B-4396-B50D-02361AFA08FF}" type="parTrans" cxnId="{DFC56346-5928-4D7D-816E-62F289E17490}">
      <dgm:prSet/>
      <dgm:spPr/>
      <dgm:t>
        <a:bodyPr/>
        <a:lstStyle/>
        <a:p>
          <a:endParaRPr lang="en-GB" sz="1600"/>
        </a:p>
      </dgm:t>
    </dgm:pt>
    <dgm:pt modelId="{F0778F08-6D7B-4039-A046-E16813B8475C}" type="sibTrans" cxnId="{DFC56346-5928-4D7D-816E-62F289E17490}">
      <dgm:prSet/>
      <dgm:spPr/>
      <dgm:t>
        <a:bodyPr/>
        <a:lstStyle/>
        <a:p>
          <a:endParaRPr lang="en-GB" sz="1600"/>
        </a:p>
      </dgm:t>
    </dgm:pt>
    <dgm:pt modelId="{1EDBC2D3-D25E-4C0C-803A-FDA39DA9A841}">
      <dgm:prSet phldrT="[Text]" custT="1"/>
      <dgm:spPr/>
      <dgm:t>
        <a:bodyPr/>
        <a:lstStyle/>
        <a:p>
          <a:r>
            <a:rPr lang="en-US" sz="1600" dirty="0"/>
            <a:t>Paragraphs are not necessarily effective as they do not enable ease of access</a:t>
          </a:r>
        </a:p>
      </dgm:t>
    </dgm:pt>
    <dgm:pt modelId="{A8E07199-0678-45A9-AD91-12B35C0854C9}" type="parTrans" cxnId="{95F04EE9-BA31-4C28-B465-55E8177CEA90}">
      <dgm:prSet/>
      <dgm:spPr/>
      <dgm:t>
        <a:bodyPr/>
        <a:lstStyle/>
        <a:p>
          <a:endParaRPr lang="en-GB" sz="1600"/>
        </a:p>
      </dgm:t>
    </dgm:pt>
    <dgm:pt modelId="{3112DB4F-1ED7-4AE7-884A-17F1CA602ABA}" type="sibTrans" cxnId="{95F04EE9-BA31-4C28-B465-55E8177CEA90}">
      <dgm:prSet/>
      <dgm:spPr/>
      <dgm:t>
        <a:bodyPr/>
        <a:lstStyle/>
        <a:p>
          <a:endParaRPr lang="en-GB" sz="1600"/>
        </a:p>
      </dgm:t>
    </dgm:pt>
    <dgm:pt modelId="{7BA36F57-A0A8-4382-BF83-E0600FD192BB}" type="pres">
      <dgm:prSet presAssocID="{A0899834-4C4C-4A99-BE4C-E39138CFD44B}" presName="linear" presStyleCnt="0">
        <dgm:presLayoutVars>
          <dgm:dir/>
          <dgm:animLvl val="lvl"/>
          <dgm:resizeHandles val="exact"/>
        </dgm:presLayoutVars>
      </dgm:prSet>
      <dgm:spPr/>
    </dgm:pt>
    <dgm:pt modelId="{B49351C0-56E5-4E2B-A00C-941176C0F320}" type="pres">
      <dgm:prSet presAssocID="{B4AD71E3-EC60-45D9-AF38-3406E0C08BA8}" presName="parentLin" presStyleCnt="0"/>
      <dgm:spPr/>
    </dgm:pt>
    <dgm:pt modelId="{CBF316F2-CC14-43ED-8628-11528B4297A5}" type="pres">
      <dgm:prSet presAssocID="{B4AD71E3-EC60-45D9-AF38-3406E0C08BA8}" presName="parentLeftMargin" presStyleLbl="node1" presStyleIdx="0" presStyleCnt="2"/>
      <dgm:spPr/>
    </dgm:pt>
    <dgm:pt modelId="{DEC5C3E0-80D2-49E9-A612-9E14074E67B1}" type="pres">
      <dgm:prSet presAssocID="{B4AD71E3-EC60-45D9-AF38-3406E0C08BA8}" presName="parentText" presStyleLbl="node1" presStyleIdx="0" presStyleCnt="2" custScaleX="115216" custLinFactNeighborY="-10800">
        <dgm:presLayoutVars>
          <dgm:chMax val="0"/>
          <dgm:bulletEnabled val="1"/>
        </dgm:presLayoutVars>
      </dgm:prSet>
      <dgm:spPr/>
    </dgm:pt>
    <dgm:pt modelId="{31B8C292-F6F8-43A6-8014-A30EC2C0C8A1}" type="pres">
      <dgm:prSet presAssocID="{B4AD71E3-EC60-45D9-AF38-3406E0C08BA8}" presName="negativeSpace" presStyleCnt="0"/>
      <dgm:spPr/>
    </dgm:pt>
    <dgm:pt modelId="{AB4C74CE-FF67-41F4-98AF-544DDC5DB317}" type="pres">
      <dgm:prSet presAssocID="{B4AD71E3-EC60-45D9-AF38-3406E0C08BA8}" presName="childText" presStyleLbl="conFgAcc1" presStyleIdx="0" presStyleCnt="2">
        <dgm:presLayoutVars>
          <dgm:bulletEnabled val="1"/>
        </dgm:presLayoutVars>
      </dgm:prSet>
      <dgm:spPr/>
    </dgm:pt>
    <dgm:pt modelId="{4E0B7D9B-D633-499E-ABF8-52C50815A0F0}" type="pres">
      <dgm:prSet presAssocID="{F0778F08-6D7B-4039-A046-E16813B8475C}" presName="spaceBetweenRectangles" presStyleCnt="0"/>
      <dgm:spPr/>
    </dgm:pt>
    <dgm:pt modelId="{4627B52D-3478-4513-9E6D-A4FEC7306C30}" type="pres">
      <dgm:prSet presAssocID="{1EDBC2D3-D25E-4C0C-803A-FDA39DA9A841}" presName="parentLin" presStyleCnt="0"/>
      <dgm:spPr/>
    </dgm:pt>
    <dgm:pt modelId="{72150160-5439-4006-8D27-C62C1268F5DD}" type="pres">
      <dgm:prSet presAssocID="{1EDBC2D3-D25E-4C0C-803A-FDA39DA9A841}" presName="parentLeftMargin" presStyleLbl="node1" presStyleIdx="0" presStyleCnt="2"/>
      <dgm:spPr/>
    </dgm:pt>
    <dgm:pt modelId="{A54C0791-9F62-4850-B5CF-02879467012C}" type="pres">
      <dgm:prSet presAssocID="{1EDBC2D3-D25E-4C0C-803A-FDA39DA9A841}" presName="parentText" presStyleLbl="node1" presStyleIdx="1" presStyleCnt="2" custScaleX="124003" custLinFactNeighborY="2203">
        <dgm:presLayoutVars>
          <dgm:chMax val="0"/>
          <dgm:bulletEnabled val="1"/>
        </dgm:presLayoutVars>
      </dgm:prSet>
      <dgm:spPr/>
    </dgm:pt>
    <dgm:pt modelId="{6A6843C0-4A34-4AA1-B71B-07401953BD3E}" type="pres">
      <dgm:prSet presAssocID="{1EDBC2D3-D25E-4C0C-803A-FDA39DA9A841}" presName="negativeSpace" presStyleCnt="0"/>
      <dgm:spPr/>
    </dgm:pt>
    <dgm:pt modelId="{ECA79D0C-E4EC-46AB-BEBA-E77DB87B532F}" type="pres">
      <dgm:prSet presAssocID="{1EDBC2D3-D25E-4C0C-803A-FDA39DA9A841}" presName="childText" presStyleLbl="conFgAcc1" presStyleIdx="1" presStyleCnt="2">
        <dgm:presLayoutVars>
          <dgm:bulletEnabled val="1"/>
        </dgm:presLayoutVars>
      </dgm:prSet>
      <dgm:spPr/>
    </dgm:pt>
  </dgm:ptLst>
  <dgm:cxnLst>
    <dgm:cxn modelId="{42DC0D2C-F4E7-4EB6-9758-3B53D83C9C01}" type="presOf" srcId="{B4AD71E3-EC60-45D9-AF38-3406E0C08BA8}" destId="{DEC5C3E0-80D2-49E9-A612-9E14074E67B1}" srcOrd="1" destOrd="0" presId="urn:microsoft.com/office/officeart/2005/8/layout/list1"/>
    <dgm:cxn modelId="{E19D1F38-590B-450F-B0BA-0357DCAE541E}" type="presOf" srcId="{1EDBC2D3-D25E-4C0C-803A-FDA39DA9A841}" destId="{A54C0791-9F62-4850-B5CF-02879467012C}" srcOrd="1" destOrd="0" presId="urn:microsoft.com/office/officeart/2005/8/layout/list1"/>
    <dgm:cxn modelId="{46427639-984D-4804-ADE9-75F5049D31CD}" type="presOf" srcId="{B4AD71E3-EC60-45D9-AF38-3406E0C08BA8}" destId="{CBF316F2-CC14-43ED-8628-11528B4297A5}" srcOrd="0" destOrd="0" presId="urn:microsoft.com/office/officeart/2005/8/layout/list1"/>
    <dgm:cxn modelId="{DFC56346-5928-4D7D-816E-62F289E17490}" srcId="{A0899834-4C4C-4A99-BE4C-E39138CFD44B}" destId="{B4AD71E3-EC60-45D9-AF38-3406E0C08BA8}" srcOrd="0" destOrd="0" parTransId="{61418064-CA9B-4396-B50D-02361AFA08FF}" sibTransId="{F0778F08-6D7B-4039-A046-E16813B8475C}"/>
    <dgm:cxn modelId="{99F25AC3-2110-4BC3-865E-5226AB7D60EA}" type="presOf" srcId="{1EDBC2D3-D25E-4C0C-803A-FDA39DA9A841}" destId="{72150160-5439-4006-8D27-C62C1268F5DD}" srcOrd="0" destOrd="0" presId="urn:microsoft.com/office/officeart/2005/8/layout/list1"/>
    <dgm:cxn modelId="{C23FC9CD-89E9-4BB9-8731-68E6F2E0B3BE}" type="presOf" srcId="{A0899834-4C4C-4A99-BE4C-E39138CFD44B}" destId="{7BA36F57-A0A8-4382-BF83-E0600FD192BB}" srcOrd="0" destOrd="0" presId="urn:microsoft.com/office/officeart/2005/8/layout/list1"/>
    <dgm:cxn modelId="{95F04EE9-BA31-4C28-B465-55E8177CEA90}" srcId="{A0899834-4C4C-4A99-BE4C-E39138CFD44B}" destId="{1EDBC2D3-D25E-4C0C-803A-FDA39DA9A841}" srcOrd="1" destOrd="0" parTransId="{A8E07199-0678-45A9-AD91-12B35C0854C9}" sibTransId="{3112DB4F-1ED7-4AE7-884A-17F1CA602ABA}"/>
    <dgm:cxn modelId="{1F0A2A04-0CE1-4FB3-AD11-9CB2B1C5171F}" type="presParOf" srcId="{7BA36F57-A0A8-4382-BF83-E0600FD192BB}" destId="{B49351C0-56E5-4E2B-A00C-941176C0F320}" srcOrd="0" destOrd="0" presId="urn:microsoft.com/office/officeart/2005/8/layout/list1"/>
    <dgm:cxn modelId="{EBA3AAF2-4CE1-44EA-A2D3-44373435CAB4}" type="presParOf" srcId="{B49351C0-56E5-4E2B-A00C-941176C0F320}" destId="{CBF316F2-CC14-43ED-8628-11528B4297A5}" srcOrd="0" destOrd="0" presId="urn:microsoft.com/office/officeart/2005/8/layout/list1"/>
    <dgm:cxn modelId="{6C1B9940-54A7-4E1E-B724-0437496F5319}" type="presParOf" srcId="{B49351C0-56E5-4E2B-A00C-941176C0F320}" destId="{DEC5C3E0-80D2-49E9-A612-9E14074E67B1}" srcOrd="1" destOrd="0" presId="urn:microsoft.com/office/officeart/2005/8/layout/list1"/>
    <dgm:cxn modelId="{0FA9DDEF-0204-4F32-83DE-83A690E3E681}" type="presParOf" srcId="{7BA36F57-A0A8-4382-BF83-E0600FD192BB}" destId="{31B8C292-F6F8-43A6-8014-A30EC2C0C8A1}" srcOrd="1" destOrd="0" presId="urn:microsoft.com/office/officeart/2005/8/layout/list1"/>
    <dgm:cxn modelId="{B71DBA7B-9FB4-4E80-85FA-B4B1A92F3C17}" type="presParOf" srcId="{7BA36F57-A0A8-4382-BF83-E0600FD192BB}" destId="{AB4C74CE-FF67-41F4-98AF-544DDC5DB317}" srcOrd="2" destOrd="0" presId="urn:microsoft.com/office/officeart/2005/8/layout/list1"/>
    <dgm:cxn modelId="{213B53DE-A89E-43B8-B452-F8DF6F318C13}" type="presParOf" srcId="{7BA36F57-A0A8-4382-BF83-E0600FD192BB}" destId="{4E0B7D9B-D633-499E-ABF8-52C50815A0F0}" srcOrd="3" destOrd="0" presId="urn:microsoft.com/office/officeart/2005/8/layout/list1"/>
    <dgm:cxn modelId="{3917B4CD-FDBE-4A9C-9457-7485C0610A1B}" type="presParOf" srcId="{7BA36F57-A0A8-4382-BF83-E0600FD192BB}" destId="{4627B52D-3478-4513-9E6D-A4FEC7306C30}" srcOrd="4" destOrd="0" presId="urn:microsoft.com/office/officeart/2005/8/layout/list1"/>
    <dgm:cxn modelId="{DE4586A4-B552-47F3-87F7-8127FA2DC35C}" type="presParOf" srcId="{4627B52D-3478-4513-9E6D-A4FEC7306C30}" destId="{72150160-5439-4006-8D27-C62C1268F5DD}" srcOrd="0" destOrd="0" presId="urn:microsoft.com/office/officeart/2005/8/layout/list1"/>
    <dgm:cxn modelId="{BD0CC925-3EC5-462B-B4A0-1CD95BB26ADC}" type="presParOf" srcId="{4627B52D-3478-4513-9E6D-A4FEC7306C30}" destId="{A54C0791-9F62-4850-B5CF-02879467012C}" srcOrd="1" destOrd="0" presId="urn:microsoft.com/office/officeart/2005/8/layout/list1"/>
    <dgm:cxn modelId="{46CF13F9-98C4-4A95-A180-497CAD846DC0}" type="presParOf" srcId="{7BA36F57-A0A8-4382-BF83-E0600FD192BB}" destId="{6A6843C0-4A34-4AA1-B71B-07401953BD3E}" srcOrd="5" destOrd="0" presId="urn:microsoft.com/office/officeart/2005/8/layout/list1"/>
    <dgm:cxn modelId="{80EB9014-501B-48C1-943B-8EFD92AF4262}" type="presParOf" srcId="{7BA36F57-A0A8-4382-BF83-E0600FD192BB}" destId="{ECA79D0C-E4EC-46AB-BEBA-E77DB87B532F}" srcOrd="6"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1D2F9E3-ECF6-4C98-B394-6D654078B432}"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GB"/>
        </a:p>
      </dgm:t>
    </dgm:pt>
    <dgm:pt modelId="{7126AD26-9EE5-49DA-B0FE-BCC64559D1F9}">
      <dgm:prSet phldrT="[Text]" custT="1"/>
      <dgm:spPr/>
      <dgm:t>
        <a:bodyPr/>
        <a:lstStyle/>
        <a:p>
          <a:r>
            <a:rPr lang="en-US" sz="1600" dirty="0"/>
            <a:t>Make your text reader friendly by:</a:t>
          </a:r>
          <a:endParaRPr lang="en-GB" sz="1600" dirty="0"/>
        </a:p>
      </dgm:t>
    </dgm:pt>
    <dgm:pt modelId="{9539BF59-4520-4A3B-B837-9929B7AABF36}" type="parTrans" cxnId="{1EA261AA-2A98-41E5-922F-3E64C535083B}">
      <dgm:prSet/>
      <dgm:spPr/>
      <dgm:t>
        <a:bodyPr/>
        <a:lstStyle/>
        <a:p>
          <a:endParaRPr lang="en-GB"/>
        </a:p>
      </dgm:t>
    </dgm:pt>
    <dgm:pt modelId="{3BBFC3E8-AB9C-49BB-A3A1-43863B04913D}" type="sibTrans" cxnId="{1EA261AA-2A98-41E5-922F-3E64C535083B}">
      <dgm:prSet/>
      <dgm:spPr/>
      <dgm:t>
        <a:bodyPr/>
        <a:lstStyle/>
        <a:p>
          <a:endParaRPr lang="en-GB"/>
        </a:p>
      </dgm:t>
    </dgm:pt>
    <dgm:pt modelId="{E2A744B3-B29C-4DED-9F61-43AB5735E9F8}">
      <dgm:prSet phldrT="[Text]" custT="1"/>
      <dgm:spPr/>
      <dgm:t>
        <a:bodyPr/>
        <a:lstStyle/>
        <a:p>
          <a:r>
            <a:rPr lang="en-US" sz="1600" i="0" dirty="0"/>
            <a:t>Itemizing </a:t>
          </a:r>
          <a:endParaRPr lang="en-GB" sz="1600" i="0" dirty="0"/>
        </a:p>
      </dgm:t>
    </dgm:pt>
    <dgm:pt modelId="{A4EC9C89-DF47-429F-BBD5-BF2156C14CAE}" type="parTrans" cxnId="{00C5404F-BAA2-4594-B7AE-02C8500BDCB2}">
      <dgm:prSet/>
      <dgm:spPr/>
      <dgm:t>
        <a:bodyPr/>
        <a:lstStyle/>
        <a:p>
          <a:endParaRPr lang="en-GB"/>
        </a:p>
      </dgm:t>
    </dgm:pt>
    <dgm:pt modelId="{69D7A74E-CAC8-40E0-8CB8-FCBDCDCD77D8}" type="sibTrans" cxnId="{00C5404F-BAA2-4594-B7AE-02C8500BDCB2}">
      <dgm:prSet/>
      <dgm:spPr/>
      <dgm:t>
        <a:bodyPr/>
        <a:lstStyle/>
        <a:p>
          <a:endParaRPr lang="en-GB"/>
        </a:p>
      </dgm:t>
    </dgm:pt>
    <dgm:pt modelId="{D2C999C6-850E-42E3-8CC3-AA108CEBF5C8}">
      <dgm:prSet phldrT="[Text]" custT="1"/>
      <dgm:spPr/>
      <dgm:t>
        <a:bodyPr/>
        <a:lstStyle/>
        <a:p>
          <a:r>
            <a:rPr lang="en-US" sz="1600" dirty="0">
              <a:highlight>
                <a:srgbClr val="FFFF00"/>
              </a:highlight>
            </a:rPr>
            <a:t>Using White space</a:t>
          </a:r>
          <a:endParaRPr lang="en-GB" sz="1600" dirty="0">
            <a:highlight>
              <a:srgbClr val="FFFF00"/>
            </a:highlight>
          </a:endParaRPr>
        </a:p>
      </dgm:t>
    </dgm:pt>
    <dgm:pt modelId="{B1BDE9D8-2C57-45B5-8D39-49DEAE4358E1}" type="parTrans" cxnId="{F50CE4A1-3A39-4A59-95AA-EE0C7AB51B37}">
      <dgm:prSet/>
      <dgm:spPr/>
      <dgm:t>
        <a:bodyPr/>
        <a:lstStyle/>
        <a:p>
          <a:endParaRPr lang="en-GB"/>
        </a:p>
      </dgm:t>
    </dgm:pt>
    <dgm:pt modelId="{B681A381-55E0-411E-92CB-E03A2F7C7B86}" type="sibTrans" cxnId="{F50CE4A1-3A39-4A59-95AA-EE0C7AB51B37}">
      <dgm:prSet/>
      <dgm:spPr/>
      <dgm:t>
        <a:bodyPr/>
        <a:lstStyle/>
        <a:p>
          <a:endParaRPr lang="en-GB"/>
        </a:p>
      </dgm:t>
    </dgm:pt>
    <dgm:pt modelId="{B91D9D28-E816-47EF-AB93-F2C226116F3F}">
      <dgm:prSet phldrT="[Text]" custT="1"/>
      <dgm:spPr/>
      <dgm:t>
        <a:bodyPr/>
        <a:lstStyle/>
        <a:p>
          <a:r>
            <a:rPr lang="en-US" sz="1600" dirty="0"/>
            <a:t>Boldfacing </a:t>
          </a:r>
          <a:endParaRPr lang="en-GB" sz="1600" dirty="0"/>
        </a:p>
      </dgm:t>
    </dgm:pt>
    <dgm:pt modelId="{AE8691A9-D6FB-4603-91A1-F337525889C5}" type="parTrans" cxnId="{872B3C17-83A3-422A-A78D-0411B51FBD6C}">
      <dgm:prSet/>
      <dgm:spPr/>
      <dgm:t>
        <a:bodyPr/>
        <a:lstStyle/>
        <a:p>
          <a:endParaRPr lang="en-GB"/>
        </a:p>
      </dgm:t>
    </dgm:pt>
    <dgm:pt modelId="{142FFFB5-3D78-4C91-9233-91B42FA81BC9}" type="sibTrans" cxnId="{872B3C17-83A3-422A-A78D-0411B51FBD6C}">
      <dgm:prSet/>
      <dgm:spPr/>
      <dgm:t>
        <a:bodyPr/>
        <a:lstStyle/>
        <a:p>
          <a:endParaRPr lang="en-GB"/>
        </a:p>
      </dgm:t>
    </dgm:pt>
    <dgm:pt modelId="{DAB802EB-5007-4CF7-A41C-9D2D776EBD28}">
      <dgm:prSet phldrT="[Text]" custT="1"/>
      <dgm:spPr/>
      <dgm:t>
        <a:bodyPr/>
        <a:lstStyle/>
        <a:p>
          <a:r>
            <a:rPr lang="en-US" sz="1600" dirty="0"/>
            <a:t>Creating headings </a:t>
          </a:r>
          <a:endParaRPr lang="en-GB" sz="1600" dirty="0"/>
        </a:p>
      </dgm:t>
    </dgm:pt>
    <dgm:pt modelId="{053592D1-98AB-4DD0-A6FD-87BD94EA335C}" type="parTrans" cxnId="{00677D11-6035-475E-9193-C4B8480E7CB0}">
      <dgm:prSet/>
      <dgm:spPr/>
      <dgm:t>
        <a:bodyPr/>
        <a:lstStyle/>
        <a:p>
          <a:endParaRPr lang="en-GB"/>
        </a:p>
      </dgm:t>
    </dgm:pt>
    <dgm:pt modelId="{A7EF2772-B3A3-4399-9390-002A6A88DDBF}" type="sibTrans" cxnId="{00677D11-6035-475E-9193-C4B8480E7CB0}">
      <dgm:prSet/>
      <dgm:spPr/>
      <dgm:t>
        <a:bodyPr/>
        <a:lstStyle/>
        <a:p>
          <a:endParaRPr lang="en-GB"/>
        </a:p>
      </dgm:t>
    </dgm:pt>
    <dgm:pt modelId="{65A45633-A820-4F76-A42E-BFC5BE10117C}">
      <dgm:prSet phldrT="[Text]" custT="1"/>
      <dgm:spPr/>
      <dgm:t>
        <a:bodyPr/>
        <a:lstStyle/>
        <a:p>
          <a:r>
            <a:rPr lang="en-US" sz="1600" dirty="0"/>
            <a:t>Inserting graphics</a:t>
          </a:r>
          <a:endParaRPr lang="en-GB" sz="1600" dirty="0"/>
        </a:p>
      </dgm:t>
    </dgm:pt>
    <dgm:pt modelId="{2E855A18-A679-47CE-93C0-6036B5908CB1}" type="parTrans" cxnId="{DA96B9A3-2BB7-4E4B-ABB3-0F5DF4866BA2}">
      <dgm:prSet/>
      <dgm:spPr/>
      <dgm:t>
        <a:bodyPr/>
        <a:lstStyle/>
        <a:p>
          <a:endParaRPr lang="en-GB"/>
        </a:p>
      </dgm:t>
    </dgm:pt>
    <dgm:pt modelId="{6B270AF8-D720-49C3-86B5-4117E7A9F72C}" type="sibTrans" cxnId="{DA96B9A3-2BB7-4E4B-ABB3-0F5DF4866BA2}">
      <dgm:prSet/>
      <dgm:spPr/>
      <dgm:t>
        <a:bodyPr/>
        <a:lstStyle/>
        <a:p>
          <a:endParaRPr lang="en-GB"/>
        </a:p>
      </dgm:t>
    </dgm:pt>
    <dgm:pt modelId="{2F68CAAB-991E-4395-AAA1-BDA988E81DBB}">
      <dgm:prSet phldrT="[Text]" custT="1"/>
      <dgm:spPr/>
      <dgm:t>
        <a:bodyPr/>
        <a:lstStyle/>
        <a:p>
          <a:endParaRPr lang="en-GB" sz="1600" dirty="0"/>
        </a:p>
      </dgm:t>
    </dgm:pt>
    <dgm:pt modelId="{F0A5D68F-D304-4AB5-A82F-C5820383D6A3}" type="parTrans" cxnId="{B70AA62B-F932-44FE-87A1-18BBC973E65C}">
      <dgm:prSet/>
      <dgm:spPr/>
      <dgm:t>
        <a:bodyPr/>
        <a:lstStyle/>
        <a:p>
          <a:endParaRPr lang="en-GB"/>
        </a:p>
      </dgm:t>
    </dgm:pt>
    <dgm:pt modelId="{40203346-F271-4242-A8D3-49EF03A38C21}" type="sibTrans" cxnId="{B70AA62B-F932-44FE-87A1-18BBC973E65C}">
      <dgm:prSet/>
      <dgm:spPr/>
      <dgm:t>
        <a:bodyPr/>
        <a:lstStyle/>
        <a:p>
          <a:endParaRPr lang="en-GB"/>
        </a:p>
      </dgm:t>
    </dgm:pt>
    <dgm:pt modelId="{A7FE832A-C416-44B2-A3CB-214B40AD67AD}" type="pres">
      <dgm:prSet presAssocID="{A1D2F9E3-ECF6-4C98-B394-6D654078B432}" presName="linear" presStyleCnt="0">
        <dgm:presLayoutVars>
          <dgm:animLvl val="lvl"/>
          <dgm:resizeHandles val="exact"/>
        </dgm:presLayoutVars>
      </dgm:prSet>
      <dgm:spPr/>
    </dgm:pt>
    <dgm:pt modelId="{EE114DB4-BB4B-498B-99F2-9F10857D8A21}" type="pres">
      <dgm:prSet presAssocID="{7126AD26-9EE5-49DA-B0FE-BCC64559D1F9}" presName="parentText" presStyleLbl="node1" presStyleIdx="0" presStyleCnt="1" custScaleY="145495" custLinFactNeighborY="283">
        <dgm:presLayoutVars>
          <dgm:chMax val="0"/>
          <dgm:bulletEnabled val="1"/>
        </dgm:presLayoutVars>
      </dgm:prSet>
      <dgm:spPr/>
    </dgm:pt>
    <dgm:pt modelId="{9394CB9F-E8F7-4D3F-82DF-086164BAF668}" type="pres">
      <dgm:prSet presAssocID="{7126AD26-9EE5-49DA-B0FE-BCC64559D1F9}" presName="childText" presStyleLbl="revTx" presStyleIdx="0" presStyleCnt="1">
        <dgm:presLayoutVars>
          <dgm:bulletEnabled val="1"/>
        </dgm:presLayoutVars>
      </dgm:prSet>
      <dgm:spPr/>
    </dgm:pt>
  </dgm:ptLst>
  <dgm:cxnLst>
    <dgm:cxn modelId="{00677D11-6035-475E-9193-C4B8480E7CB0}" srcId="{7126AD26-9EE5-49DA-B0FE-BCC64559D1F9}" destId="{DAB802EB-5007-4CF7-A41C-9D2D776EBD28}" srcOrd="4" destOrd="0" parTransId="{053592D1-98AB-4DD0-A6FD-87BD94EA335C}" sibTransId="{A7EF2772-B3A3-4399-9390-002A6A88DDBF}"/>
    <dgm:cxn modelId="{C4663014-B147-4C43-8F36-7AD253B6DA55}" type="presOf" srcId="{65A45633-A820-4F76-A42E-BFC5BE10117C}" destId="{9394CB9F-E8F7-4D3F-82DF-086164BAF668}" srcOrd="0" destOrd="5" presId="urn:microsoft.com/office/officeart/2005/8/layout/vList2"/>
    <dgm:cxn modelId="{872B3C17-83A3-422A-A78D-0411B51FBD6C}" srcId="{7126AD26-9EE5-49DA-B0FE-BCC64559D1F9}" destId="{B91D9D28-E816-47EF-AB93-F2C226116F3F}" srcOrd="3" destOrd="0" parTransId="{AE8691A9-D6FB-4603-91A1-F337525889C5}" sibTransId="{142FFFB5-3D78-4C91-9233-91B42FA81BC9}"/>
    <dgm:cxn modelId="{117A4121-FB3F-4B1C-9ECF-C13402148A60}" type="presOf" srcId="{A1D2F9E3-ECF6-4C98-B394-6D654078B432}" destId="{A7FE832A-C416-44B2-A3CB-214B40AD67AD}" srcOrd="0" destOrd="0" presId="urn:microsoft.com/office/officeart/2005/8/layout/vList2"/>
    <dgm:cxn modelId="{B70AA62B-F932-44FE-87A1-18BBC973E65C}" srcId="{7126AD26-9EE5-49DA-B0FE-BCC64559D1F9}" destId="{2F68CAAB-991E-4395-AAA1-BDA988E81DBB}" srcOrd="0" destOrd="0" parTransId="{F0A5D68F-D304-4AB5-A82F-C5820383D6A3}" sibTransId="{40203346-F271-4242-A8D3-49EF03A38C21}"/>
    <dgm:cxn modelId="{B88AE62F-1AE9-4D7B-90D7-B2A0F4824EF7}" type="presOf" srcId="{B91D9D28-E816-47EF-AB93-F2C226116F3F}" destId="{9394CB9F-E8F7-4D3F-82DF-086164BAF668}" srcOrd="0" destOrd="3" presId="urn:microsoft.com/office/officeart/2005/8/layout/vList2"/>
    <dgm:cxn modelId="{01D5F82F-3C62-4707-8A41-7761BA777A16}" type="presOf" srcId="{D2C999C6-850E-42E3-8CC3-AA108CEBF5C8}" destId="{9394CB9F-E8F7-4D3F-82DF-086164BAF668}" srcOrd="0" destOrd="2" presId="urn:microsoft.com/office/officeart/2005/8/layout/vList2"/>
    <dgm:cxn modelId="{D6A2C435-A649-47F9-B983-5A195A1791DE}" type="presOf" srcId="{7126AD26-9EE5-49DA-B0FE-BCC64559D1F9}" destId="{EE114DB4-BB4B-498B-99F2-9F10857D8A21}" srcOrd="0" destOrd="0" presId="urn:microsoft.com/office/officeart/2005/8/layout/vList2"/>
    <dgm:cxn modelId="{00C5404F-BAA2-4594-B7AE-02C8500BDCB2}" srcId="{7126AD26-9EE5-49DA-B0FE-BCC64559D1F9}" destId="{E2A744B3-B29C-4DED-9F61-43AB5735E9F8}" srcOrd="1" destOrd="0" parTransId="{A4EC9C89-DF47-429F-BBD5-BF2156C14CAE}" sibTransId="{69D7A74E-CAC8-40E0-8CB8-FCBDCDCD77D8}"/>
    <dgm:cxn modelId="{F50CE4A1-3A39-4A59-95AA-EE0C7AB51B37}" srcId="{7126AD26-9EE5-49DA-B0FE-BCC64559D1F9}" destId="{D2C999C6-850E-42E3-8CC3-AA108CEBF5C8}" srcOrd="2" destOrd="0" parTransId="{B1BDE9D8-2C57-45B5-8D39-49DEAE4358E1}" sibTransId="{B681A381-55E0-411E-92CB-E03A2F7C7B86}"/>
    <dgm:cxn modelId="{DA96B9A3-2BB7-4E4B-ABB3-0F5DF4866BA2}" srcId="{7126AD26-9EE5-49DA-B0FE-BCC64559D1F9}" destId="{65A45633-A820-4F76-A42E-BFC5BE10117C}" srcOrd="5" destOrd="0" parTransId="{2E855A18-A679-47CE-93C0-6036B5908CB1}" sibTransId="{6B270AF8-D720-49C3-86B5-4117E7A9F72C}"/>
    <dgm:cxn modelId="{1EA261AA-2A98-41E5-922F-3E64C535083B}" srcId="{A1D2F9E3-ECF6-4C98-B394-6D654078B432}" destId="{7126AD26-9EE5-49DA-B0FE-BCC64559D1F9}" srcOrd="0" destOrd="0" parTransId="{9539BF59-4520-4A3B-B837-9929B7AABF36}" sibTransId="{3BBFC3E8-AB9C-49BB-A3A1-43863B04913D}"/>
    <dgm:cxn modelId="{02ACC3BA-5E2D-4799-A16B-E2D64540084B}" type="presOf" srcId="{DAB802EB-5007-4CF7-A41C-9D2D776EBD28}" destId="{9394CB9F-E8F7-4D3F-82DF-086164BAF668}" srcOrd="0" destOrd="4" presId="urn:microsoft.com/office/officeart/2005/8/layout/vList2"/>
    <dgm:cxn modelId="{2A1013EE-2E07-401D-A7B5-18D761182167}" type="presOf" srcId="{2F68CAAB-991E-4395-AAA1-BDA988E81DBB}" destId="{9394CB9F-E8F7-4D3F-82DF-086164BAF668}" srcOrd="0" destOrd="0" presId="urn:microsoft.com/office/officeart/2005/8/layout/vList2"/>
    <dgm:cxn modelId="{13FA41F1-5A99-4D6A-8236-505ECA42F30A}" type="presOf" srcId="{E2A744B3-B29C-4DED-9F61-43AB5735E9F8}" destId="{9394CB9F-E8F7-4D3F-82DF-086164BAF668}" srcOrd="0" destOrd="1" presId="urn:microsoft.com/office/officeart/2005/8/layout/vList2"/>
    <dgm:cxn modelId="{2C2F3813-1881-4E40-9DD2-5CB19D937214}" type="presParOf" srcId="{A7FE832A-C416-44B2-A3CB-214B40AD67AD}" destId="{EE114DB4-BB4B-498B-99F2-9F10857D8A21}" srcOrd="0" destOrd="0" presId="urn:microsoft.com/office/officeart/2005/8/layout/vList2"/>
    <dgm:cxn modelId="{EA9FE30F-AE4E-4D1E-8B45-8956275464C9}" type="presParOf" srcId="{A7FE832A-C416-44B2-A3CB-214B40AD67AD}" destId="{9394CB9F-E8F7-4D3F-82DF-086164BAF668}"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0899834-4C4C-4A99-BE4C-E39138CFD44B}" type="doc">
      <dgm:prSet loTypeId="urn:microsoft.com/office/officeart/2005/8/layout/list1" loCatId="list" qsTypeId="urn:microsoft.com/office/officeart/2005/8/quickstyle/simple1" qsCatId="simple" csTypeId="urn:microsoft.com/office/officeart/2005/8/colors/accent4_1" csCatId="accent4" phldr="1"/>
      <dgm:spPr/>
      <dgm:t>
        <a:bodyPr/>
        <a:lstStyle/>
        <a:p>
          <a:endParaRPr lang="en-GB"/>
        </a:p>
      </dgm:t>
    </dgm:pt>
    <dgm:pt modelId="{B4AD71E3-EC60-45D9-AF38-3406E0C08BA8}">
      <dgm:prSet phldrT="[Text]" custT="1"/>
      <dgm:spPr/>
      <dgm:t>
        <a:bodyPr/>
        <a:lstStyle/>
        <a:p>
          <a:r>
            <a:rPr lang="en-US" sz="1600" dirty="0"/>
            <a:t>Develop content specifically</a:t>
          </a:r>
          <a:endParaRPr lang="en-GB" sz="1600" dirty="0"/>
        </a:p>
      </dgm:t>
    </dgm:pt>
    <dgm:pt modelId="{61418064-CA9B-4396-B50D-02361AFA08FF}" type="parTrans" cxnId="{DFC56346-5928-4D7D-816E-62F289E17490}">
      <dgm:prSet/>
      <dgm:spPr/>
      <dgm:t>
        <a:bodyPr/>
        <a:lstStyle/>
        <a:p>
          <a:endParaRPr lang="en-GB" sz="1600"/>
        </a:p>
      </dgm:t>
    </dgm:pt>
    <dgm:pt modelId="{F0778F08-6D7B-4039-A046-E16813B8475C}" type="sibTrans" cxnId="{DFC56346-5928-4D7D-816E-62F289E17490}">
      <dgm:prSet/>
      <dgm:spPr/>
      <dgm:t>
        <a:bodyPr/>
        <a:lstStyle/>
        <a:p>
          <a:endParaRPr lang="en-GB" sz="1600"/>
        </a:p>
      </dgm:t>
    </dgm:pt>
    <dgm:pt modelId="{1EDBC2D3-D25E-4C0C-803A-FDA39DA9A841}">
      <dgm:prSet phldrT="[Text]" custT="1"/>
      <dgm:spPr/>
      <dgm:t>
        <a:bodyPr/>
        <a:lstStyle/>
        <a:p>
          <a:r>
            <a:rPr lang="en-US" sz="1600" dirty="0"/>
            <a:t>Paragraphs are not necessarily effective as they do not enable ease of access</a:t>
          </a:r>
        </a:p>
      </dgm:t>
    </dgm:pt>
    <dgm:pt modelId="{A8E07199-0678-45A9-AD91-12B35C0854C9}" type="parTrans" cxnId="{95F04EE9-BA31-4C28-B465-55E8177CEA90}">
      <dgm:prSet/>
      <dgm:spPr/>
      <dgm:t>
        <a:bodyPr/>
        <a:lstStyle/>
        <a:p>
          <a:endParaRPr lang="en-GB" sz="1600"/>
        </a:p>
      </dgm:t>
    </dgm:pt>
    <dgm:pt modelId="{3112DB4F-1ED7-4AE7-884A-17F1CA602ABA}" type="sibTrans" cxnId="{95F04EE9-BA31-4C28-B465-55E8177CEA90}">
      <dgm:prSet/>
      <dgm:spPr/>
      <dgm:t>
        <a:bodyPr/>
        <a:lstStyle/>
        <a:p>
          <a:endParaRPr lang="en-GB" sz="1600"/>
        </a:p>
      </dgm:t>
    </dgm:pt>
    <dgm:pt modelId="{7BA36F57-A0A8-4382-BF83-E0600FD192BB}" type="pres">
      <dgm:prSet presAssocID="{A0899834-4C4C-4A99-BE4C-E39138CFD44B}" presName="linear" presStyleCnt="0">
        <dgm:presLayoutVars>
          <dgm:dir/>
          <dgm:animLvl val="lvl"/>
          <dgm:resizeHandles val="exact"/>
        </dgm:presLayoutVars>
      </dgm:prSet>
      <dgm:spPr/>
    </dgm:pt>
    <dgm:pt modelId="{B49351C0-56E5-4E2B-A00C-941176C0F320}" type="pres">
      <dgm:prSet presAssocID="{B4AD71E3-EC60-45D9-AF38-3406E0C08BA8}" presName="parentLin" presStyleCnt="0"/>
      <dgm:spPr/>
    </dgm:pt>
    <dgm:pt modelId="{CBF316F2-CC14-43ED-8628-11528B4297A5}" type="pres">
      <dgm:prSet presAssocID="{B4AD71E3-EC60-45D9-AF38-3406E0C08BA8}" presName="parentLeftMargin" presStyleLbl="node1" presStyleIdx="0" presStyleCnt="2"/>
      <dgm:spPr/>
    </dgm:pt>
    <dgm:pt modelId="{DEC5C3E0-80D2-49E9-A612-9E14074E67B1}" type="pres">
      <dgm:prSet presAssocID="{B4AD71E3-EC60-45D9-AF38-3406E0C08BA8}" presName="parentText" presStyleLbl="node1" presStyleIdx="0" presStyleCnt="2" custScaleX="115216" custLinFactNeighborY="-10800">
        <dgm:presLayoutVars>
          <dgm:chMax val="0"/>
          <dgm:bulletEnabled val="1"/>
        </dgm:presLayoutVars>
      </dgm:prSet>
      <dgm:spPr/>
    </dgm:pt>
    <dgm:pt modelId="{31B8C292-F6F8-43A6-8014-A30EC2C0C8A1}" type="pres">
      <dgm:prSet presAssocID="{B4AD71E3-EC60-45D9-AF38-3406E0C08BA8}" presName="negativeSpace" presStyleCnt="0"/>
      <dgm:spPr/>
    </dgm:pt>
    <dgm:pt modelId="{AB4C74CE-FF67-41F4-98AF-544DDC5DB317}" type="pres">
      <dgm:prSet presAssocID="{B4AD71E3-EC60-45D9-AF38-3406E0C08BA8}" presName="childText" presStyleLbl="conFgAcc1" presStyleIdx="0" presStyleCnt="2">
        <dgm:presLayoutVars>
          <dgm:bulletEnabled val="1"/>
        </dgm:presLayoutVars>
      </dgm:prSet>
      <dgm:spPr/>
    </dgm:pt>
    <dgm:pt modelId="{4E0B7D9B-D633-499E-ABF8-52C50815A0F0}" type="pres">
      <dgm:prSet presAssocID="{F0778F08-6D7B-4039-A046-E16813B8475C}" presName="spaceBetweenRectangles" presStyleCnt="0"/>
      <dgm:spPr/>
    </dgm:pt>
    <dgm:pt modelId="{4627B52D-3478-4513-9E6D-A4FEC7306C30}" type="pres">
      <dgm:prSet presAssocID="{1EDBC2D3-D25E-4C0C-803A-FDA39DA9A841}" presName="parentLin" presStyleCnt="0"/>
      <dgm:spPr/>
    </dgm:pt>
    <dgm:pt modelId="{72150160-5439-4006-8D27-C62C1268F5DD}" type="pres">
      <dgm:prSet presAssocID="{1EDBC2D3-D25E-4C0C-803A-FDA39DA9A841}" presName="parentLeftMargin" presStyleLbl="node1" presStyleIdx="0" presStyleCnt="2"/>
      <dgm:spPr/>
    </dgm:pt>
    <dgm:pt modelId="{A54C0791-9F62-4850-B5CF-02879467012C}" type="pres">
      <dgm:prSet presAssocID="{1EDBC2D3-D25E-4C0C-803A-FDA39DA9A841}" presName="parentText" presStyleLbl="node1" presStyleIdx="1" presStyleCnt="2" custScaleX="124003" custLinFactNeighborY="2203">
        <dgm:presLayoutVars>
          <dgm:chMax val="0"/>
          <dgm:bulletEnabled val="1"/>
        </dgm:presLayoutVars>
      </dgm:prSet>
      <dgm:spPr/>
    </dgm:pt>
    <dgm:pt modelId="{6A6843C0-4A34-4AA1-B71B-07401953BD3E}" type="pres">
      <dgm:prSet presAssocID="{1EDBC2D3-D25E-4C0C-803A-FDA39DA9A841}" presName="negativeSpace" presStyleCnt="0"/>
      <dgm:spPr/>
    </dgm:pt>
    <dgm:pt modelId="{ECA79D0C-E4EC-46AB-BEBA-E77DB87B532F}" type="pres">
      <dgm:prSet presAssocID="{1EDBC2D3-D25E-4C0C-803A-FDA39DA9A841}" presName="childText" presStyleLbl="conFgAcc1" presStyleIdx="1" presStyleCnt="2">
        <dgm:presLayoutVars>
          <dgm:bulletEnabled val="1"/>
        </dgm:presLayoutVars>
      </dgm:prSet>
      <dgm:spPr/>
    </dgm:pt>
  </dgm:ptLst>
  <dgm:cxnLst>
    <dgm:cxn modelId="{42DC0D2C-F4E7-4EB6-9758-3B53D83C9C01}" type="presOf" srcId="{B4AD71E3-EC60-45D9-AF38-3406E0C08BA8}" destId="{DEC5C3E0-80D2-49E9-A612-9E14074E67B1}" srcOrd="1" destOrd="0" presId="urn:microsoft.com/office/officeart/2005/8/layout/list1"/>
    <dgm:cxn modelId="{E19D1F38-590B-450F-B0BA-0357DCAE541E}" type="presOf" srcId="{1EDBC2D3-D25E-4C0C-803A-FDA39DA9A841}" destId="{A54C0791-9F62-4850-B5CF-02879467012C}" srcOrd="1" destOrd="0" presId="urn:microsoft.com/office/officeart/2005/8/layout/list1"/>
    <dgm:cxn modelId="{46427639-984D-4804-ADE9-75F5049D31CD}" type="presOf" srcId="{B4AD71E3-EC60-45D9-AF38-3406E0C08BA8}" destId="{CBF316F2-CC14-43ED-8628-11528B4297A5}" srcOrd="0" destOrd="0" presId="urn:microsoft.com/office/officeart/2005/8/layout/list1"/>
    <dgm:cxn modelId="{DFC56346-5928-4D7D-816E-62F289E17490}" srcId="{A0899834-4C4C-4A99-BE4C-E39138CFD44B}" destId="{B4AD71E3-EC60-45D9-AF38-3406E0C08BA8}" srcOrd="0" destOrd="0" parTransId="{61418064-CA9B-4396-B50D-02361AFA08FF}" sibTransId="{F0778F08-6D7B-4039-A046-E16813B8475C}"/>
    <dgm:cxn modelId="{99F25AC3-2110-4BC3-865E-5226AB7D60EA}" type="presOf" srcId="{1EDBC2D3-D25E-4C0C-803A-FDA39DA9A841}" destId="{72150160-5439-4006-8D27-C62C1268F5DD}" srcOrd="0" destOrd="0" presId="urn:microsoft.com/office/officeart/2005/8/layout/list1"/>
    <dgm:cxn modelId="{C23FC9CD-89E9-4BB9-8731-68E6F2E0B3BE}" type="presOf" srcId="{A0899834-4C4C-4A99-BE4C-E39138CFD44B}" destId="{7BA36F57-A0A8-4382-BF83-E0600FD192BB}" srcOrd="0" destOrd="0" presId="urn:microsoft.com/office/officeart/2005/8/layout/list1"/>
    <dgm:cxn modelId="{95F04EE9-BA31-4C28-B465-55E8177CEA90}" srcId="{A0899834-4C4C-4A99-BE4C-E39138CFD44B}" destId="{1EDBC2D3-D25E-4C0C-803A-FDA39DA9A841}" srcOrd="1" destOrd="0" parTransId="{A8E07199-0678-45A9-AD91-12B35C0854C9}" sibTransId="{3112DB4F-1ED7-4AE7-884A-17F1CA602ABA}"/>
    <dgm:cxn modelId="{1F0A2A04-0CE1-4FB3-AD11-9CB2B1C5171F}" type="presParOf" srcId="{7BA36F57-A0A8-4382-BF83-E0600FD192BB}" destId="{B49351C0-56E5-4E2B-A00C-941176C0F320}" srcOrd="0" destOrd="0" presId="urn:microsoft.com/office/officeart/2005/8/layout/list1"/>
    <dgm:cxn modelId="{EBA3AAF2-4CE1-44EA-A2D3-44373435CAB4}" type="presParOf" srcId="{B49351C0-56E5-4E2B-A00C-941176C0F320}" destId="{CBF316F2-CC14-43ED-8628-11528B4297A5}" srcOrd="0" destOrd="0" presId="urn:microsoft.com/office/officeart/2005/8/layout/list1"/>
    <dgm:cxn modelId="{6C1B9940-54A7-4E1E-B724-0437496F5319}" type="presParOf" srcId="{B49351C0-56E5-4E2B-A00C-941176C0F320}" destId="{DEC5C3E0-80D2-49E9-A612-9E14074E67B1}" srcOrd="1" destOrd="0" presId="urn:microsoft.com/office/officeart/2005/8/layout/list1"/>
    <dgm:cxn modelId="{0FA9DDEF-0204-4F32-83DE-83A690E3E681}" type="presParOf" srcId="{7BA36F57-A0A8-4382-BF83-E0600FD192BB}" destId="{31B8C292-F6F8-43A6-8014-A30EC2C0C8A1}" srcOrd="1" destOrd="0" presId="urn:microsoft.com/office/officeart/2005/8/layout/list1"/>
    <dgm:cxn modelId="{B71DBA7B-9FB4-4E80-85FA-B4B1A92F3C17}" type="presParOf" srcId="{7BA36F57-A0A8-4382-BF83-E0600FD192BB}" destId="{AB4C74CE-FF67-41F4-98AF-544DDC5DB317}" srcOrd="2" destOrd="0" presId="urn:microsoft.com/office/officeart/2005/8/layout/list1"/>
    <dgm:cxn modelId="{213B53DE-A89E-43B8-B452-F8DF6F318C13}" type="presParOf" srcId="{7BA36F57-A0A8-4382-BF83-E0600FD192BB}" destId="{4E0B7D9B-D633-499E-ABF8-52C50815A0F0}" srcOrd="3" destOrd="0" presId="urn:microsoft.com/office/officeart/2005/8/layout/list1"/>
    <dgm:cxn modelId="{3917B4CD-FDBE-4A9C-9457-7485C0610A1B}" type="presParOf" srcId="{7BA36F57-A0A8-4382-BF83-E0600FD192BB}" destId="{4627B52D-3478-4513-9E6D-A4FEC7306C30}" srcOrd="4" destOrd="0" presId="urn:microsoft.com/office/officeart/2005/8/layout/list1"/>
    <dgm:cxn modelId="{DE4586A4-B552-47F3-87F7-8127FA2DC35C}" type="presParOf" srcId="{4627B52D-3478-4513-9E6D-A4FEC7306C30}" destId="{72150160-5439-4006-8D27-C62C1268F5DD}" srcOrd="0" destOrd="0" presId="urn:microsoft.com/office/officeart/2005/8/layout/list1"/>
    <dgm:cxn modelId="{BD0CC925-3EC5-462B-B4A0-1CD95BB26ADC}" type="presParOf" srcId="{4627B52D-3478-4513-9E6D-A4FEC7306C30}" destId="{A54C0791-9F62-4850-B5CF-02879467012C}" srcOrd="1" destOrd="0" presId="urn:microsoft.com/office/officeart/2005/8/layout/list1"/>
    <dgm:cxn modelId="{46CF13F9-98C4-4A95-A180-497CAD846DC0}" type="presParOf" srcId="{7BA36F57-A0A8-4382-BF83-E0600FD192BB}" destId="{6A6843C0-4A34-4AA1-B71B-07401953BD3E}" srcOrd="5" destOrd="0" presId="urn:microsoft.com/office/officeart/2005/8/layout/list1"/>
    <dgm:cxn modelId="{80EB9014-501B-48C1-943B-8EFD92AF4262}" type="presParOf" srcId="{7BA36F57-A0A8-4382-BF83-E0600FD192BB}" destId="{ECA79D0C-E4EC-46AB-BEBA-E77DB87B532F}" srcOrd="6"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BEC176-5201-4283-9836-655286EE4B07}">
      <dsp:nvSpPr>
        <dsp:cNvPr id="0" name=""/>
        <dsp:cNvSpPr/>
      </dsp:nvSpPr>
      <dsp:spPr>
        <a:xfrm>
          <a:off x="0" y="307527"/>
          <a:ext cx="7084679" cy="4536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7F0A49-97BC-4814-874C-7D7CC67D5FFF}">
      <dsp:nvSpPr>
        <dsp:cNvPr id="0" name=""/>
        <dsp:cNvSpPr/>
      </dsp:nvSpPr>
      <dsp:spPr>
        <a:xfrm>
          <a:off x="354233" y="41847"/>
          <a:ext cx="4959275" cy="5313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7449" tIns="0" rIns="187449" bIns="0" numCol="1" spcCol="1270" anchor="ctr" anchorCtr="0">
          <a:noAutofit/>
        </a:bodyPr>
        <a:lstStyle/>
        <a:p>
          <a:pPr marL="0" lvl="0" indent="0" algn="l" defTabSz="622300">
            <a:lnSpc>
              <a:spcPct val="90000"/>
            </a:lnSpc>
            <a:spcBef>
              <a:spcPct val="0"/>
            </a:spcBef>
            <a:spcAft>
              <a:spcPct val="35000"/>
            </a:spcAft>
            <a:buNone/>
          </a:pPr>
          <a:r>
            <a:rPr lang="en-US" sz="1400" kern="1200" dirty="0"/>
            <a:t>Not all employees have access to computers or office spaces</a:t>
          </a:r>
          <a:endParaRPr lang="en-GB" sz="1400" kern="1200" dirty="0"/>
        </a:p>
      </dsp:txBody>
      <dsp:txXfrm>
        <a:off x="380172" y="67786"/>
        <a:ext cx="4907397" cy="479482"/>
      </dsp:txXfrm>
    </dsp:sp>
    <dsp:sp modelId="{BD8D6B18-1BAB-44F3-9623-8A43C0787F2B}">
      <dsp:nvSpPr>
        <dsp:cNvPr id="0" name=""/>
        <dsp:cNvSpPr/>
      </dsp:nvSpPr>
      <dsp:spPr>
        <a:xfrm>
          <a:off x="0" y="1124007"/>
          <a:ext cx="7084679" cy="4536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F810F7-27AB-459C-A700-2D412CA71C43}">
      <dsp:nvSpPr>
        <dsp:cNvPr id="0" name=""/>
        <dsp:cNvSpPr/>
      </dsp:nvSpPr>
      <dsp:spPr>
        <a:xfrm>
          <a:off x="354233" y="858327"/>
          <a:ext cx="4959275" cy="5313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7449" tIns="0" rIns="187449" bIns="0" numCol="1" spcCol="1270" anchor="ctr" anchorCtr="0">
          <a:noAutofit/>
        </a:bodyPr>
        <a:lstStyle/>
        <a:p>
          <a:pPr marL="0" lvl="0" indent="0" algn="l" defTabSz="622300">
            <a:lnSpc>
              <a:spcPct val="90000"/>
            </a:lnSpc>
            <a:spcBef>
              <a:spcPct val="0"/>
            </a:spcBef>
            <a:spcAft>
              <a:spcPct val="35000"/>
            </a:spcAft>
            <a:buNone/>
          </a:pPr>
          <a:r>
            <a:rPr lang="en-US" sz="1400" kern="1200" dirty="0"/>
            <a:t>All companies don’t have email, so they rely on hard-copy documentation like memos</a:t>
          </a:r>
          <a:endParaRPr lang="en-GB" sz="1400" kern="1200" dirty="0"/>
        </a:p>
      </dsp:txBody>
      <dsp:txXfrm>
        <a:off x="380172" y="884266"/>
        <a:ext cx="4907397" cy="479482"/>
      </dsp:txXfrm>
    </dsp:sp>
    <dsp:sp modelId="{E6C02061-99BD-40AD-B951-103F685C6E6B}">
      <dsp:nvSpPr>
        <dsp:cNvPr id="0" name=""/>
        <dsp:cNvSpPr/>
      </dsp:nvSpPr>
      <dsp:spPr>
        <a:xfrm>
          <a:off x="0" y="1940487"/>
          <a:ext cx="7084679" cy="4536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9194F7-1858-422F-A04E-5E13C4568932}">
      <dsp:nvSpPr>
        <dsp:cNvPr id="0" name=""/>
        <dsp:cNvSpPr/>
      </dsp:nvSpPr>
      <dsp:spPr>
        <a:xfrm>
          <a:off x="354233" y="1674807"/>
          <a:ext cx="4959275" cy="5313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7449" tIns="0" rIns="187449" bIns="0" numCol="1" spcCol="1270" anchor="ctr" anchorCtr="0">
          <a:noAutofit/>
        </a:bodyPr>
        <a:lstStyle/>
        <a:p>
          <a:pPr marL="0" lvl="0" indent="0" algn="l" defTabSz="622300">
            <a:lnSpc>
              <a:spcPct val="90000"/>
            </a:lnSpc>
            <a:spcBef>
              <a:spcPct val="0"/>
            </a:spcBef>
            <a:spcAft>
              <a:spcPct val="35000"/>
            </a:spcAft>
            <a:buNone/>
          </a:pPr>
          <a:r>
            <a:rPr lang="en-US" sz="1400" kern="1200" dirty="0"/>
            <a:t>Memos can be displayed on walls and can be signed as a means of acknowledgement by employees</a:t>
          </a:r>
          <a:endParaRPr lang="en-GB" sz="1400" kern="1200" dirty="0"/>
        </a:p>
      </dsp:txBody>
      <dsp:txXfrm>
        <a:off x="380172" y="1700746"/>
        <a:ext cx="4907397" cy="479482"/>
      </dsp:txXfrm>
    </dsp:sp>
    <dsp:sp modelId="{B4306182-D0F9-441A-811D-7D0312A0DADF}">
      <dsp:nvSpPr>
        <dsp:cNvPr id="0" name=""/>
        <dsp:cNvSpPr/>
      </dsp:nvSpPr>
      <dsp:spPr>
        <a:xfrm>
          <a:off x="0" y="2756967"/>
          <a:ext cx="7084679" cy="4536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3D1EE4-5854-4DAE-BE35-3AD33769FD81}">
      <dsp:nvSpPr>
        <dsp:cNvPr id="0" name=""/>
        <dsp:cNvSpPr/>
      </dsp:nvSpPr>
      <dsp:spPr>
        <a:xfrm>
          <a:off x="354233" y="2491287"/>
          <a:ext cx="4959275" cy="5313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7449" tIns="0" rIns="187449" bIns="0" numCol="1" spcCol="1270" anchor="ctr" anchorCtr="0">
          <a:noAutofit/>
        </a:bodyPr>
        <a:lstStyle/>
        <a:p>
          <a:pPr marL="0" lvl="0" indent="0" algn="l" defTabSz="622300">
            <a:lnSpc>
              <a:spcPct val="90000"/>
            </a:lnSpc>
            <a:spcBef>
              <a:spcPct val="0"/>
            </a:spcBef>
            <a:spcAft>
              <a:spcPct val="35000"/>
            </a:spcAft>
            <a:buNone/>
          </a:pPr>
          <a:r>
            <a:rPr lang="en-US" sz="1400" kern="1200" dirty="0"/>
            <a:t>Some information cannot be transmitted through email (ex: hard-copy cancelled cheques)</a:t>
          </a:r>
          <a:endParaRPr lang="en-GB" sz="1400" kern="1200" dirty="0"/>
        </a:p>
      </dsp:txBody>
      <dsp:txXfrm>
        <a:off x="380172" y="2517226"/>
        <a:ext cx="4907397" cy="479482"/>
      </dsp:txXfrm>
    </dsp:sp>
    <dsp:sp modelId="{B89B1CF5-A2E4-4DA8-841D-EF9601DF3D99}">
      <dsp:nvSpPr>
        <dsp:cNvPr id="0" name=""/>
        <dsp:cNvSpPr/>
      </dsp:nvSpPr>
      <dsp:spPr>
        <a:xfrm>
          <a:off x="0" y="3535173"/>
          <a:ext cx="7084679" cy="4536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F68B53-DE17-4E55-B35C-3E18898EA42C}">
      <dsp:nvSpPr>
        <dsp:cNvPr id="0" name=""/>
        <dsp:cNvSpPr/>
      </dsp:nvSpPr>
      <dsp:spPr>
        <a:xfrm>
          <a:off x="354233" y="3307767"/>
          <a:ext cx="4959275" cy="53136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7449" tIns="0" rIns="187449" bIns="0" numCol="1" spcCol="1270" anchor="ctr" anchorCtr="0">
          <a:noAutofit/>
        </a:bodyPr>
        <a:lstStyle/>
        <a:p>
          <a:pPr marL="0" lvl="0" indent="0" algn="l" defTabSz="622300">
            <a:lnSpc>
              <a:spcPct val="90000"/>
            </a:lnSpc>
            <a:spcBef>
              <a:spcPct val="0"/>
            </a:spcBef>
            <a:spcAft>
              <a:spcPct val="35000"/>
            </a:spcAft>
            <a:buNone/>
          </a:pPr>
          <a:r>
            <a:rPr lang="en-US" sz="1400" kern="1200" dirty="0"/>
            <a:t>Emails are easily disregarded due to their sheer volume. Memos make an official statement</a:t>
          </a:r>
          <a:endParaRPr lang="en-GB" sz="1400" kern="1200" dirty="0"/>
        </a:p>
      </dsp:txBody>
      <dsp:txXfrm>
        <a:off x="380172" y="3333706"/>
        <a:ext cx="4907397" cy="4794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14DB4-BB4B-498B-99F2-9F10857D8A21}">
      <dsp:nvSpPr>
        <dsp:cNvPr id="0" name=""/>
        <dsp:cNvSpPr/>
      </dsp:nvSpPr>
      <dsp:spPr>
        <a:xfrm>
          <a:off x="0" y="6707"/>
          <a:ext cx="5585013" cy="571969"/>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Make your text reader friendly by:</a:t>
          </a:r>
          <a:endParaRPr lang="en-GB" sz="1600" kern="1200" dirty="0"/>
        </a:p>
      </dsp:txBody>
      <dsp:txXfrm>
        <a:off x="27921" y="34628"/>
        <a:ext cx="5529171" cy="516127"/>
      </dsp:txXfrm>
    </dsp:sp>
    <dsp:sp modelId="{9394CB9F-E8F7-4D3F-82DF-086164BAF668}">
      <dsp:nvSpPr>
        <dsp:cNvPr id="0" name=""/>
        <dsp:cNvSpPr/>
      </dsp:nvSpPr>
      <dsp:spPr>
        <a:xfrm>
          <a:off x="0" y="574248"/>
          <a:ext cx="5585013" cy="156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324" tIns="20320" rIns="113792" bIns="20320" numCol="1" spcCol="1270" anchor="t" anchorCtr="0">
          <a:noAutofit/>
        </a:bodyPr>
        <a:lstStyle/>
        <a:p>
          <a:pPr marL="171450" lvl="1" indent="-171450" algn="l" defTabSz="711200">
            <a:lnSpc>
              <a:spcPct val="90000"/>
            </a:lnSpc>
            <a:spcBef>
              <a:spcPct val="0"/>
            </a:spcBef>
            <a:spcAft>
              <a:spcPct val="20000"/>
            </a:spcAft>
            <a:buChar char="•"/>
          </a:pPr>
          <a:endParaRPr lang="en-GB" sz="1600" kern="1200" dirty="0"/>
        </a:p>
        <a:p>
          <a:pPr marL="171450" lvl="1" indent="-171450" algn="l" defTabSz="711200">
            <a:lnSpc>
              <a:spcPct val="90000"/>
            </a:lnSpc>
            <a:spcBef>
              <a:spcPct val="0"/>
            </a:spcBef>
            <a:spcAft>
              <a:spcPct val="20000"/>
            </a:spcAft>
            <a:buChar char="•"/>
          </a:pPr>
          <a:r>
            <a:rPr lang="en-US" sz="1600" i="0" kern="1200" dirty="0"/>
            <a:t>Itemizing </a:t>
          </a:r>
          <a:endParaRPr lang="en-GB" sz="1600" i="0" kern="1200" dirty="0"/>
        </a:p>
        <a:p>
          <a:pPr marL="171450" lvl="1" indent="-171450" algn="l" defTabSz="711200">
            <a:lnSpc>
              <a:spcPct val="90000"/>
            </a:lnSpc>
            <a:spcBef>
              <a:spcPct val="0"/>
            </a:spcBef>
            <a:spcAft>
              <a:spcPct val="20000"/>
            </a:spcAft>
            <a:buChar char="•"/>
          </a:pPr>
          <a:r>
            <a:rPr lang="en-US" sz="1600" kern="1200" dirty="0"/>
            <a:t>Using White space</a:t>
          </a:r>
          <a:endParaRPr lang="en-GB" sz="1600" kern="1200" dirty="0"/>
        </a:p>
        <a:p>
          <a:pPr marL="171450" lvl="1" indent="-171450" algn="l" defTabSz="711200">
            <a:lnSpc>
              <a:spcPct val="90000"/>
            </a:lnSpc>
            <a:spcBef>
              <a:spcPct val="0"/>
            </a:spcBef>
            <a:spcAft>
              <a:spcPct val="20000"/>
            </a:spcAft>
            <a:buChar char="•"/>
          </a:pPr>
          <a:r>
            <a:rPr lang="en-US" sz="1600" kern="1200" dirty="0">
              <a:highlight>
                <a:srgbClr val="FFFF00"/>
              </a:highlight>
            </a:rPr>
            <a:t>Boldfacing</a:t>
          </a:r>
          <a:r>
            <a:rPr lang="en-US" sz="1600" kern="1200" dirty="0"/>
            <a:t> </a:t>
          </a:r>
          <a:endParaRPr lang="en-GB" sz="1600" kern="1200" dirty="0"/>
        </a:p>
        <a:p>
          <a:pPr marL="171450" lvl="1" indent="-171450" algn="l" defTabSz="711200">
            <a:lnSpc>
              <a:spcPct val="90000"/>
            </a:lnSpc>
            <a:spcBef>
              <a:spcPct val="0"/>
            </a:spcBef>
            <a:spcAft>
              <a:spcPct val="20000"/>
            </a:spcAft>
            <a:buChar char="•"/>
          </a:pPr>
          <a:r>
            <a:rPr lang="en-US" sz="1600" kern="1200" dirty="0"/>
            <a:t>Creating headings </a:t>
          </a:r>
          <a:endParaRPr lang="en-GB" sz="1600" kern="1200" dirty="0"/>
        </a:p>
        <a:p>
          <a:pPr marL="171450" lvl="1" indent="-171450" algn="l" defTabSz="711200">
            <a:lnSpc>
              <a:spcPct val="90000"/>
            </a:lnSpc>
            <a:spcBef>
              <a:spcPct val="0"/>
            </a:spcBef>
            <a:spcAft>
              <a:spcPct val="20000"/>
            </a:spcAft>
            <a:buChar char="•"/>
          </a:pPr>
          <a:r>
            <a:rPr lang="en-US" sz="1600" kern="1200" dirty="0"/>
            <a:t>Inserting graphics</a:t>
          </a:r>
          <a:endParaRPr lang="en-GB" sz="1600" kern="1200" dirty="0"/>
        </a:p>
      </dsp:txBody>
      <dsp:txXfrm>
        <a:off x="0" y="574248"/>
        <a:ext cx="5585013" cy="15649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C74CE-FF67-41F4-98AF-544DDC5DB317}">
      <dsp:nvSpPr>
        <dsp:cNvPr id="0" name=""/>
        <dsp:cNvSpPr/>
      </dsp:nvSpPr>
      <dsp:spPr>
        <a:xfrm>
          <a:off x="0" y="275350"/>
          <a:ext cx="5585013" cy="403200"/>
        </a:xfrm>
        <a:prstGeom prst="rect">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C5C3E0-80D2-49E9-A612-9E14074E67B1}">
      <dsp:nvSpPr>
        <dsp:cNvPr id="0" name=""/>
        <dsp:cNvSpPr/>
      </dsp:nvSpPr>
      <dsp:spPr>
        <a:xfrm>
          <a:off x="278977" y="0"/>
          <a:ext cx="4499981" cy="472320"/>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770" tIns="0" rIns="147770" bIns="0" numCol="1" spcCol="1270" anchor="ctr" anchorCtr="0">
          <a:noAutofit/>
        </a:bodyPr>
        <a:lstStyle/>
        <a:p>
          <a:pPr marL="0" lvl="0" indent="0" algn="l" defTabSz="711200">
            <a:lnSpc>
              <a:spcPct val="90000"/>
            </a:lnSpc>
            <a:spcBef>
              <a:spcPct val="0"/>
            </a:spcBef>
            <a:spcAft>
              <a:spcPct val="35000"/>
            </a:spcAft>
            <a:buNone/>
          </a:pPr>
          <a:r>
            <a:rPr lang="en-US" sz="1600" kern="1200" dirty="0"/>
            <a:t>Develop content specifically</a:t>
          </a:r>
          <a:endParaRPr lang="en-GB" sz="1600" kern="1200" dirty="0"/>
        </a:p>
      </dsp:txBody>
      <dsp:txXfrm>
        <a:off x="302034" y="23057"/>
        <a:ext cx="4453867" cy="426206"/>
      </dsp:txXfrm>
    </dsp:sp>
    <dsp:sp modelId="{ECA79D0C-E4EC-46AB-BEBA-E77DB87B532F}">
      <dsp:nvSpPr>
        <dsp:cNvPr id="0" name=""/>
        <dsp:cNvSpPr/>
      </dsp:nvSpPr>
      <dsp:spPr>
        <a:xfrm>
          <a:off x="0" y="1001110"/>
          <a:ext cx="5585013" cy="403200"/>
        </a:xfrm>
        <a:prstGeom prst="rect">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4C0791-9F62-4850-B5CF-02879467012C}">
      <dsp:nvSpPr>
        <dsp:cNvPr id="0" name=""/>
        <dsp:cNvSpPr/>
      </dsp:nvSpPr>
      <dsp:spPr>
        <a:xfrm>
          <a:off x="278977" y="775355"/>
          <a:ext cx="4843174" cy="472320"/>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770" tIns="0" rIns="147770" bIns="0" numCol="1" spcCol="1270" anchor="ctr" anchorCtr="0">
          <a:noAutofit/>
        </a:bodyPr>
        <a:lstStyle/>
        <a:p>
          <a:pPr marL="0" lvl="0" indent="0" algn="l" defTabSz="711200">
            <a:lnSpc>
              <a:spcPct val="90000"/>
            </a:lnSpc>
            <a:spcBef>
              <a:spcPct val="0"/>
            </a:spcBef>
            <a:spcAft>
              <a:spcPct val="35000"/>
            </a:spcAft>
            <a:buNone/>
          </a:pPr>
          <a:r>
            <a:rPr lang="en-US" sz="1600" kern="1200" dirty="0"/>
            <a:t>Paragraphs are not necessarily effective as they do not enable ease of access</a:t>
          </a:r>
        </a:p>
      </dsp:txBody>
      <dsp:txXfrm>
        <a:off x="302034" y="798412"/>
        <a:ext cx="4797060" cy="4262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14DB4-BB4B-498B-99F2-9F10857D8A21}">
      <dsp:nvSpPr>
        <dsp:cNvPr id="0" name=""/>
        <dsp:cNvSpPr/>
      </dsp:nvSpPr>
      <dsp:spPr>
        <a:xfrm>
          <a:off x="0" y="6707"/>
          <a:ext cx="5585013" cy="571969"/>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Make your text reader friendly by:</a:t>
          </a:r>
          <a:endParaRPr lang="en-GB" sz="1600" kern="1200" dirty="0"/>
        </a:p>
      </dsp:txBody>
      <dsp:txXfrm>
        <a:off x="27921" y="34628"/>
        <a:ext cx="5529171" cy="516127"/>
      </dsp:txXfrm>
    </dsp:sp>
    <dsp:sp modelId="{9394CB9F-E8F7-4D3F-82DF-086164BAF668}">
      <dsp:nvSpPr>
        <dsp:cNvPr id="0" name=""/>
        <dsp:cNvSpPr/>
      </dsp:nvSpPr>
      <dsp:spPr>
        <a:xfrm>
          <a:off x="0" y="574248"/>
          <a:ext cx="5585013" cy="156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324" tIns="20320" rIns="113792" bIns="20320" numCol="1" spcCol="1270" anchor="t" anchorCtr="0">
          <a:noAutofit/>
        </a:bodyPr>
        <a:lstStyle/>
        <a:p>
          <a:pPr marL="171450" lvl="1" indent="-171450" algn="l" defTabSz="711200">
            <a:lnSpc>
              <a:spcPct val="90000"/>
            </a:lnSpc>
            <a:spcBef>
              <a:spcPct val="0"/>
            </a:spcBef>
            <a:spcAft>
              <a:spcPct val="20000"/>
            </a:spcAft>
            <a:buChar char="•"/>
          </a:pPr>
          <a:endParaRPr lang="en-GB" sz="1600" kern="1200" dirty="0"/>
        </a:p>
        <a:p>
          <a:pPr marL="171450" lvl="1" indent="-171450" algn="l" defTabSz="711200">
            <a:lnSpc>
              <a:spcPct val="90000"/>
            </a:lnSpc>
            <a:spcBef>
              <a:spcPct val="0"/>
            </a:spcBef>
            <a:spcAft>
              <a:spcPct val="20000"/>
            </a:spcAft>
            <a:buChar char="•"/>
          </a:pPr>
          <a:r>
            <a:rPr lang="en-US" sz="1600" i="0" kern="1200" dirty="0"/>
            <a:t>Itemizing </a:t>
          </a:r>
          <a:endParaRPr lang="en-GB" sz="1600" i="0" kern="1200" dirty="0"/>
        </a:p>
        <a:p>
          <a:pPr marL="171450" lvl="1" indent="-171450" algn="l" defTabSz="711200">
            <a:lnSpc>
              <a:spcPct val="90000"/>
            </a:lnSpc>
            <a:spcBef>
              <a:spcPct val="0"/>
            </a:spcBef>
            <a:spcAft>
              <a:spcPct val="20000"/>
            </a:spcAft>
            <a:buChar char="•"/>
          </a:pPr>
          <a:r>
            <a:rPr lang="en-US" sz="1600" kern="1200" dirty="0"/>
            <a:t>Using White space</a:t>
          </a:r>
          <a:endParaRPr lang="en-GB" sz="1600" kern="1200" dirty="0"/>
        </a:p>
        <a:p>
          <a:pPr marL="171450" lvl="1" indent="-171450" algn="l" defTabSz="711200">
            <a:lnSpc>
              <a:spcPct val="90000"/>
            </a:lnSpc>
            <a:spcBef>
              <a:spcPct val="0"/>
            </a:spcBef>
            <a:spcAft>
              <a:spcPct val="20000"/>
            </a:spcAft>
            <a:buChar char="•"/>
          </a:pPr>
          <a:r>
            <a:rPr lang="en-US" sz="1600" kern="1200" dirty="0"/>
            <a:t>Boldfacing </a:t>
          </a:r>
          <a:endParaRPr lang="en-GB" sz="1600" kern="1200" dirty="0"/>
        </a:p>
        <a:p>
          <a:pPr marL="171450" lvl="1" indent="-171450" algn="l" defTabSz="711200">
            <a:lnSpc>
              <a:spcPct val="90000"/>
            </a:lnSpc>
            <a:spcBef>
              <a:spcPct val="0"/>
            </a:spcBef>
            <a:spcAft>
              <a:spcPct val="20000"/>
            </a:spcAft>
            <a:buChar char="•"/>
          </a:pPr>
          <a:r>
            <a:rPr lang="en-US" sz="1600" kern="1200" dirty="0">
              <a:highlight>
                <a:srgbClr val="FFFF00"/>
              </a:highlight>
            </a:rPr>
            <a:t>Creating headings </a:t>
          </a:r>
          <a:endParaRPr lang="en-GB" sz="1600" kern="1200" dirty="0">
            <a:highlight>
              <a:srgbClr val="FFFF00"/>
            </a:highlight>
          </a:endParaRPr>
        </a:p>
        <a:p>
          <a:pPr marL="171450" lvl="1" indent="-171450" algn="l" defTabSz="711200">
            <a:lnSpc>
              <a:spcPct val="90000"/>
            </a:lnSpc>
            <a:spcBef>
              <a:spcPct val="0"/>
            </a:spcBef>
            <a:spcAft>
              <a:spcPct val="20000"/>
            </a:spcAft>
            <a:buChar char="•"/>
          </a:pPr>
          <a:r>
            <a:rPr lang="en-US" sz="1600" kern="1200" dirty="0"/>
            <a:t>Inserting graphics</a:t>
          </a:r>
          <a:endParaRPr lang="en-GB" sz="1600" kern="1200" dirty="0"/>
        </a:p>
      </dsp:txBody>
      <dsp:txXfrm>
        <a:off x="0" y="574248"/>
        <a:ext cx="5585013" cy="15649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C74CE-FF67-41F4-98AF-544DDC5DB317}">
      <dsp:nvSpPr>
        <dsp:cNvPr id="0" name=""/>
        <dsp:cNvSpPr/>
      </dsp:nvSpPr>
      <dsp:spPr>
        <a:xfrm>
          <a:off x="0" y="275350"/>
          <a:ext cx="5585013" cy="403200"/>
        </a:xfrm>
        <a:prstGeom prst="rect">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C5C3E0-80D2-49E9-A612-9E14074E67B1}">
      <dsp:nvSpPr>
        <dsp:cNvPr id="0" name=""/>
        <dsp:cNvSpPr/>
      </dsp:nvSpPr>
      <dsp:spPr>
        <a:xfrm>
          <a:off x="278977" y="0"/>
          <a:ext cx="4499981" cy="472320"/>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770" tIns="0" rIns="147770" bIns="0" numCol="1" spcCol="1270" anchor="ctr" anchorCtr="0">
          <a:noAutofit/>
        </a:bodyPr>
        <a:lstStyle/>
        <a:p>
          <a:pPr marL="0" lvl="0" indent="0" algn="l" defTabSz="711200">
            <a:lnSpc>
              <a:spcPct val="90000"/>
            </a:lnSpc>
            <a:spcBef>
              <a:spcPct val="0"/>
            </a:spcBef>
            <a:spcAft>
              <a:spcPct val="35000"/>
            </a:spcAft>
            <a:buNone/>
          </a:pPr>
          <a:r>
            <a:rPr lang="en-US" sz="1600" kern="1200" dirty="0"/>
            <a:t>Develop content specifically</a:t>
          </a:r>
          <a:endParaRPr lang="en-GB" sz="1600" kern="1200" dirty="0"/>
        </a:p>
      </dsp:txBody>
      <dsp:txXfrm>
        <a:off x="302034" y="23057"/>
        <a:ext cx="4453867" cy="426206"/>
      </dsp:txXfrm>
    </dsp:sp>
    <dsp:sp modelId="{ECA79D0C-E4EC-46AB-BEBA-E77DB87B532F}">
      <dsp:nvSpPr>
        <dsp:cNvPr id="0" name=""/>
        <dsp:cNvSpPr/>
      </dsp:nvSpPr>
      <dsp:spPr>
        <a:xfrm>
          <a:off x="0" y="1001110"/>
          <a:ext cx="5585013" cy="403200"/>
        </a:xfrm>
        <a:prstGeom prst="rect">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4C0791-9F62-4850-B5CF-02879467012C}">
      <dsp:nvSpPr>
        <dsp:cNvPr id="0" name=""/>
        <dsp:cNvSpPr/>
      </dsp:nvSpPr>
      <dsp:spPr>
        <a:xfrm>
          <a:off x="278977" y="775355"/>
          <a:ext cx="4843174" cy="472320"/>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770" tIns="0" rIns="147770" bIns="0" numCol="1" spcCol="1270" anchor="ctr" anchorCtr="0">
          <a:noAutofit/>
        </a:bodyPr>
        <a:lstStyle/>
        <a:p>
          <a:pPr marL="0" lvl="0" indent="0" algn="l" defTabSz="711200">
            <a:lnSpc>
              <a:spcPct val="90000"/>
            </a:lnSpc>
            <a:spcBef>
              <a:spcPct val="0"/>
            </a:spcBef>
            <a:spcAft>
              <a:spcPct val="35000"/>
            </a:spcAft>
            <a:buNone/>
          </a:pPr>
          <a:r>
            <a:rPr lang="en-US" sz="1600" kern="1200" dirty="0"/>
            <a:t>Paragraphs are not necessarily effective as they do not enable ease of access</a:t>
          </a:r>
        </a:p>
      </dsp:txBody>
      <dsp:txXfrm>
        <a:off x="302034" y="798412"/>
        <a:ext cx="4797060" cy="42620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14DB4-BB4B-498B-99F2-9F10857D8A21}">
      <dsp:nvSpPr>
        <dsp:cNvPr id="0" name=""/>
        <dsp:cNvSpPr/>
      </dsp:nvSpPr>
      <dsp:spPr>
        <a:xfrm>
          <a:off x="0" y="6707"/>
          <a:ext cx="5585013" cy="571969"/>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Make your text reader friendly by:</a:t>
          </a:r>
          <a:endParaRPr lang="en-GB" sz="1600" kern="1200" dirty="0"/>
        </a:p>
      </dsp:txBody>
      <dsp:txXfrm>
        <a:off x="27921" y="34628"/>
        <a:ext cx="5529171" cy="516127"/>
      </dsp:txXfrm>
    </dsp:sp>
    <dsp:sp modelId="{9394CB9F-E8F7-4D3F-82DF-086164BAF668}">
      <dsp:nvSpPr>
        <dsp:cNvPr id="0" name=""/>
        <dsp:cNvSpPr/>
      </dsp:nvSpPr>
      <dsp:spPr>
        <a:xfrm>
          <a:off x="0" y="574248"/>
          <a:ext cx="5585013" cy="156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324" tIns="20320" rIns="113792" bIns="20320" numCol="1" spcCol="1270" anchor="t" anchorCtr="0">
          <a:noAutofit/>
        </a:bodyPr>
        <a:lstStyle/>
        <a:p>
          <a:pPr marL="171450" lvl="1" indent="-171450" algn="l" defTabSz="711200">
            <a:lnSpc>
              <a:spcPct val="90000"/>
            </a:lnSpc>
            <a:spcBef>
              <a:spcPct val="0"/>
            </a:spcBef>
            <a:spcAft>
              <a:spcPct val="20000"/>
            </a:spcAft>
            <a:buChar char="•"/>
          </a:pPr>
          <a:endParaRPr lang="en-GB" sz="1600" kern="1200" dirty="0"/>
        </a:p>
        <a:p>
          <a:pPr marL="171450" lvl="1" indent="-171450" algn="l" defTabSz="711200">
            <a:lnSpc>
              <a:spcPct val="90000"/>
            </a:lnSpc>
            <a:spcBef>
              <a:spcPct val="0"/>
            </a:spcBef>
            <a:spcAft>
              <a:spcPct val="20000"/>
            </a:spcAft>
            <a:buChar char="•"/>
          </a:pPr>
          <a:r>
            <a:rPr lang="en-US" sz="1600" i="0" kern="1200" dirty="0"/>
            <a:t>Itemizing </a:t>
          </a:r>
          <a:endParaRPr lang="en-GB" sz="1600" i="0" kern="1200" dirty="0"/>
        </a:p>
        <a:p>
          <a:pPr marL="171450" lvl="1" indent="-171450" algn="l" defTabSz="711200">
            <a:lnSpc>
              <a:spcPct val="90000"/>
            </a:lnSpc>
            <a:spcBef>
              <a:spcPct val="0"/>
            </a:spcBef>
            <a:spcAft>
              <a:spcPct val="20000"/>
            </a:spcAft>
            <a:buChar char="•"/>
          </a:pPr>
          <a:r>
            <a:rPr lang="en-US" sz="1600" kern="1200" dirty="0"/>
            <a:t>Using White space</a:t>
          </a:r>
          <a:endParaRPr lang="en-GB" sz="1600" kern="1200" dirty="0"/>
        </a:p>
        <a:p>
          <a:pPr marL="171450" lvl="1" indent="-171450" algn="l" defTabSz="711200">
            <a:lnSpc>
              <a:spcPct val="90000"/>
            </a:lnSpc>
            <a:spcBef>
              <a:spcPct val="0"/>
            </a:spcBef>
            <a:spcAft>
              <a:spcPct val="20000"/>
            </a:spcAft>
            <a:buChar char="•"/>
          </a:pPr>
          <a:r>
            <a:rPr lang="en-US" sz="1600" kern="1200" dirty="0"/>
            <a:t>Boldfacing </a:t>
          </a:r>
          <a:endParaRPr lang="en-GB" sz="1600" kern="1200" dirty="0"/>
        </a:p>
        <a:p>
          <a:pPr marL="171450" lvl="1" indent="-171450" algn="l" defTabSz="711200">
            <a:lnSpc>
              <a:spcPct val="90000"/>
            </a:lnSpc>
            <a:spcBef>
              <a:spcPct val="0"/>
            </a:spcBef>
            <a:spcAft>
              <a:spcPct val="20000"/>
            </a:spcAft>
            <a:buChar char="•"/>
          </a:pPr>
          <a:r>
            <a:rPr lang="en-US" sz="1600" kern="1200" dirty="0"/>
            <a:t>Creating headings </a:t>
          </a:r>
          <a:endParaRPr lang="en-GB" sz="1600" kern="1200" dirty="0"/>
        </a:p>
        <a:p>
          <a:pPr marL="171450" lvl="1" indent="-171450" algn="l" defTabSz="711200">
            <a:lnSpc>
              <a:spcPct val="90000"/>
            </a:lnSpc>
            <a:spcBef>
              <a:spcPct val="0"/>
            </a:spcBef>
            <a:spcAft>
              <a:spcPct val="20000"/>
            </a:spcAft>
            <a:buChar char="•"/>
          </a:pPr>
          <a:r>
            <a:rPr lang="en-US" sz="1600" kern="1200" dirty="0">
              <a:highlight>
                <a:srgbClr val="FFFF00"/>
              </a:highlight>
            </a:rPr>
            <a:t>Inserting graphics</a:t>
          </a:r>
          <a:endParaRPr lang="en-GB" sz="1600" kern="1200" dirty="0">
            <a:highlight>
              <a:srgbClr val="FFFF00"/>
            </a:highlight>
          </a:endParaRPr>
        </a:p>
      </dsp:txBody>
      <dsp:txXfrm>
        <a:off x="0" y="574248"/>
        <a:ext cx="5585013" cy="156492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C74CE-FF67-41F4-98AF-544DDC5DB317}">
      <dsp:nvSpPr>
        <dsp:cNvPr id="0" name=""/>
        <dsp:cNvSpPr/>
      </dsp:nvSpPr>
      <dsp:spPr>
        <a:xfrm>
          <a:off x="0" y="275350"/>
          <a:ext cx="5585013" cy="403200"/>
        </a:xfrm>
        <a:prstGeom prst="rect">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C5C3E0-80D2-49E9-A612-9E14074E67B1}">
      <dsp:nvSpPr>
        <dsp:cNvPr id="0" name=""/>
        <dsp:cNvSpPr/>
      </dsp:nvSpPr>
      <dsp:spPr>
        <a:xfrm>
          <a:off x="278977" y="0"/>
          <a:ext cx="4499981" cy="472320"/>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770" tIns="0" rIns="147770" bIns="0" numCol="1" spcCol="1270" anchor="ctr" anchorCtr="0">
          <a:noAutofit/>
        </a:bodyPr>
        <a:lstStyle/>
        <a:p>
          <a:pPr marL="0" lvl="0" indent="0" algn="l" defTabSz="711200">
            <a:lnSpc>
              <a:spcPct val="90000"/>
            </a:lnSpc>
            <a:spcBef>
              <a:spcPct val="0"/>
            </a:spcBef>
            <a:spcAft>
              <a:spcPct val="35000"/>
            </a:spcAft>
            <a:buNone/>
          </a:pPr>
          <a:r>
            <a:rPr lang="en-US" sz="1600" kern="1200" dirty="0"/>
            <a:t>Develop content specifically</a:t>
          </a:r>
          <a:endParaRPr lang="en-GB" sz="1600" kern="1200" dirty="0"/>
        </a:p>
      </dsp:txBody>
      <dsp:txXfrm>
        <a:off x="302034" y="23057"/>
        <a:ext cx="4453867" cy="426206"/>
      </dsp:txXfrm>
    </dsp:sp>
    <dsp:sp modelId="{ECA79D0C-E4EC-46AB-BEBA-E77DB87B532F}">
      <dsp:nvSpPr>
        <dsp:cNvPr id="0" name=""/>
        <dsp:cNvSpPr/>
      </dsp:nvSpPr>
      <dsp:spPr>
        <a:xfrm>
          <a:off x="0" y="1001110"/>
          <a:ext cx="5585013" cy="403200"/>
        </a:xfrm>
        <a:prstGeom prst="rect">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4C0791-9F62-4850-B5CF-02879467012C}">
      <dsp:nvSpPr>
        <dsp:cNvPr id="0" name=""/>
        <dsp:cNvSpPr/>
      </dsp:nvSpPr>
      <dsp:spPr>
        <a:xfrm>
          <a:off x="278977" y="775355"/>
          <a:ext cx="4843174" cy="472320"/>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770" tIns="0" rIns="147770" bIns="0" numCol="1" spcCol="1270" anchor="ctr" anchorCtr="0">
          <a:noAutofit/>
        </a:bodyPr>
        <a:lstStyle/>
        <a:p>
          <a:pPr marL="0" lvl="0" indent="0" algn="l" defTabSz="711200">
            <a:lnSpc>
              <a:spcPct val="90000"/>
            </a:lnSpc>
            <a:spcBef>
              <a:spcPct val="0"/>
            </a:spcBef>
            <a:spcAft>
              <a:spcPct val="35000"/>
            </a:spcAft>
            <a:buNone/>
          </a:pPr>
          <a:r>
            <a:rPr lang="en-US" sz="1600" kern="1200" dirty="0"/>
            <a:t>Paragraphs are not necessarily effective as they do not enable ease of access</a:t>
          </a:r>
        </a:p>
      </dsp:txBody>
      <dsp:txXfrm>
        <a:off x="302034" y="798412"/>
        <a:ext cx="4797060" cy="42620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7788B-7594-45F3-8784-DD702529D846}">
      <dsp:nvSpPr>
        <dsp:cNvPr id="0" name=""/>
        <dsp:cNvSpPr/>
      </dsp:nvSpPr>
      <dsp:spPr>
        <a:xfrm>
          <a:off x="0" y="189782"/>
          <a:ext cx="5309622" cy="535326"/>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Usually one (single or plural) reader but CC (complimentary copy) to other readers</a:t>
          </a:r>
          <a:endParaRPr lang="en-GB" sz="1600" kern="1200" dirty="0"/>
        </a:p>
      </dsp:txBody>
      <dsp:txXfrm>
        <a:off x="26132" y="215914"/>
        <a:ext cx="5257358" cy="483062"/>
      </dsp:txXfrm>
    </dsp:sp>
    <dsp:sp modelId="{AC636727-27FF-4E79-B12A-4F4E7BA2D735}">
      <dsp:nvSpPr>
        <dsp:cNvPr id="0" name=""/>
        <dsp:cNvSpPr/>
      </dsp:nvSpPr>
      <dsp:spPr>
        <a:xfrm>
          <a:off x="0" y="675723"/>
          <a:ext cx="5309622" cy="119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581" tIns="20320" rIns="113792" bIns="20320" numCol="1" spcCol="1270" anchor="t" anchorCtr="0">
          <a:noAutofit/>
        </a:bodyPr>
        <a:lstStyle/>
        <a:p>
          <a:pPr marL="171450" lvl="1" indent="-171450" algn="l" defTabSz="711200">
            <a:lnSpc>
              <a:spcPct val="90000"/>
            </a:lnSpc>
            <a:spcBef>
              <a:spcPct val="0"/>
            </a:spcBef>
            <a:spcAft>
              <a:spcPct val="20000"/>
            </a:spcAft>
            <a:buChar char="•"/>
          </a:pPr>
          <a:endParaRPr lang="en-GB" sz="1600" kern="1200" dirty="0"/>
        </a:p>
        <a:p>
          <a:pPr marL="171450" lvl="1" indent="-171450" algn="l" defTabSz="711200">
            <a:lnSpc>
              <a:spcPct val="90000"/>
            </a:lnSpc>
            <a:spcBef>
              <a:spcPct val="0"/>
            </a:spcBef>
            <a:spcAft>
              <a:spcPct val="20000"/>
            </a:spcAft>
            <a:buChar char="•"/>
          </a:pPr>
          <a:r>
            <a:rPr lang="en-US" sz="1600" kern="1200" dirty="0"/>
            <a:t>immediate supervisor (high tech)</a:t>
          </a:r>
          <a:endParaRPr lang="en-GB" sz="1600" kern="1200" dirty="0"/>
        </a:p>
        <a:p>
          <a:pPr marL="171450" lvl="1" indent="-171450" algn="l" defTabSz="711200">
            <a:lnSpc>
              <a:spcPct val="90000"/>
            </a:lnSpc>
            <a:spcBef>
              <a:spcPct val="0"/>
            </a:spcBef>
            <a:spcAft>
              <a:spcPct val="20000"/>
            </a:spcAft>
            <a:buChar char="•"/>
          </a:pPr>
          <a:r>
            <a:rPr lang="en-US" sz="1600" kern="1200" dirty="0"/>
            <a:t>His or her boss (low tech) </a:t>
          </a:r>
          <a:endParaRPr lang="en-GB" sz="1600" kern="1200" dirty="0"/>
        </a:p>
        <a:p>
          <a:pPr marL="228600" lvl="1" indent="-228600" algn="l" defTabSz="1200150">
            <a:lnSpc>
              <a:spcPct val="90000"/>
            </a:lnSpc>
            <a:spcBef>
              <a:spcPct val="0"/>
            </a:spcBef>
            <a:spcAft>
              <a:spcPct val="20000"/>
            </a:spcAft>
            <a:buChar char="•"/>
          </a:pPr>
          <a:endParaRPr lang="en-GB" sz="2700" kern="1200" dirty="0"/>
        </a:p>
      </dsp:txBody>
      <dsp:txXfrm>
        <a:off x="0" y="675723"/>
        <a:ext cx="5309622" cy="119232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F4566-99DD-40AF-BBD8-38DC85CEA434}">
      <dsp:nvSpPr>
        <dsp:cNvPr id="0" name=""/>
        <dsp:cNvSpPr/>
      </dsp:nvSpPr>
      <dsp:spPr>
        <a:xfrm>
          <a:off x="0" y="274439"/>
          <a:ext cx="5814251" cy="378000"/>
        </a:xfrm>
        <a:prstGeom prst="rect">
          <a:avLst/>
        </a:prstGeom>
        <a:solidFill>
          <a:schemeClr val="lt1">
            <a:alpha val="90000"/>
            <a:hueOff val="0"/>
            <a:satOff val="0"/>
            <a:lumOff val="0"/>
            <a:alphaOff val="0"/>
          </a:schemeClr>
        </a:solidFill>
        <a:ln w="25400" cap="flat" cmpd="sng" algn="ctr">
          <a:solidFill>
            <a:schemeClr val="accent4">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F7B3A1-49D1-43D1-82CD-EC83B484A7EA}">
      <dsp:nvSpPr>
        <dsp:cNvPr id="0" name=""/>
        <dsp:cNvSpPr/>
      </dsp:nvSpPr>
      <dsp:spPr>
        <a:xfrm>
          <a:off x="290712" y="53039"/>
          <a:ext cx="4069975" cy="442800"/>
        </a:xfrm>
        <a:prstGeom prst="roundRect">
          <a:avLst/>
        </a:prstGeom>
        <a:solidFill>
          <a:schemeClr val="accent4">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3835" tIns="0" rIns="153835" bIns="0" numCol="1" spcCol="1270" anchor="ctr" anchorCtr="0">
          <a:noAutofit/>
        </a:bodyPr>
        <a:lstStyle/>
        <a:p>
          <a:pPr marL="0" lvl="0" indent="0" algn="l" defTabSz="666750">
            <a:lnSpc>
              <a:spcPct val="90000"/>
            </a:lnSpc>
            <a:spcBef>
              <a:spcPct val="0"/>
            </a:spcBef>
            <a:spcAft>
              <a:spcPct val="35000"/>
            </a:spcAft>
            <a:buNone/>
          </a:pPr>
          <a:r>
            <a:rPr lang="en-US" sz="1500" kern="1200" dirty="0"/>
            <a:t>Use simple words</a:t>
          </a:r>
          <a:endParaRPr lang="en-GB" sz="1500" kern="1200" dirty="0"/>
        </a:p>
      </dsp:txBody>
      <dsp:txXfrm>
        <a:off x="312328" y="74655"/>
        <a:ext cx="4026743" cy="399568"/>
      </dsp:txXfrm>
    </dsp:sp>
    <dsp:sp modelId="{C164C109-C7E8-4980-9D4F-C025C12DDE50}">
      <dsp:nvSpPr>
        <dsp:cNvPr id="0" name=""/>
        <dsp:cNvSpPr/>
      </dsp:nvSpPr>
      <dsp:spPr>
        <a:xfrm>
          <a:off x="0" y="954839"/>
          <a:ext cx="5814251" cy="378000"/>
        </a:xfrm>
        <a:prstGeom prst="rect">
          <a:avLst/>
        </a:prstGeom>
        <a:solidFill>
          <a:schemeClr val="lt1">
            <a:alpha val="90000"/>
            <a:hueOff val="0"/>
            <a:satOff val="0"/>
            <a:lumOff val="0"/>
            <a:alphaOff val="0"/>
          </a:schemeClr>
        </a:solidFill>
        <a:ln w="25400" cap="flat" cmpd="sng" algn="ctr">
          <a:solidFill>
            <a:schemeClr val="accent4">
              <a:shade val="50000"/>
              <a:hueOff val="0"/>
              <a:satOff val="0"/>
              <a:lumOff val="19321"/>
              <a:alphaOff val="0"/>
            </a:schemeClr>
          </a:solidFill>
          <a:prstDash val="solid"/>
        </a:ln>
        <a:effectLst/>
      </dsp:spPr>
      <dsp:style>
        <a:lnRef idx="2">
          <a:scrgbClr r="0" g="0" b="0"/>
        </a:lnRef>
        <a:fillRef idx="1">
          <a:scrgbClr r="0" g="0" b="0"/>
        </a:fillRef>
        <a:effectRef idx="0">
          <a:scrgbClr r="0" g="0" b="0"/>
        </a:effectRef>
        <a:fontRef idx="minor"/>
      </dsp:style>
    </dsp:sp>
    <dsp:sp modelId="{C36236B5-DCE9-4A20-B594-BCD282F5E65A}">
      <dsp:nvSpPr>
        <dsp:cNvPr id="0" name=""/>
        <dsp:cNvSpPr/>
      </dsp:nvSpPr>
      <dsp:spPr>
        <a:xfrm>
          <a:off x="290712" y="733439"/>
          <a:ext cx="4069975" cy="442800"/>
        </a:xfrm>
        <a:prstGeom prst="roundRect">
          <a:avLst/>
        </a:prstGeom>
        <a:solidFill>
          <a:schemeClr val="accent4">
            <a:shade val="50000"/>
            <a:hueOff val="0"/>
            <a:satOff val="0"/>
            <a:lumOff val="193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3835" tIns="0" rIns="153835" bIns="0" numCol="1" spcCol="1270" anchor="ctr" anchorCtr="0">
          <a:noAutofit/>
        </a:bodyPr>
        <a:lstStyle/>
        <a:p>
          <a:pPr marL="0" lvl="0" indent="0" algn="l" defTabSz="666750">
            <a:lnSpc>
              <a:spcPct val="90000"/>
            </a:lnSpc>
            <a:spcBef>
              <a:spcPct val="0"/>
            </a:spcBef>
            <a:spcAft>
              <a:spcPct val="35000"/>
            </a:spcAft>
            <a:buNone/>
          </a:pPr>
          <a:r>
            <a:rPr lang="en-US" sz="1500" kern="1200" dirty="0"/>
            <a:t>Short sentences</a:t>
          </a:r>
          <a:endParaRPr lang="en-GB" sz="1500" kern="1200" dirty="0"/>
        </a:p>
      </dsp:txBody>
      <dsp:txXfrm>
        <a:off x="312328" y="755055"/>
        <a:ext cx="4026743" cy="399568"/>
      </dsp:txXfrm>
    </dsp:sp>
    <dsp:sp modelId="{A65754FB-B46C-4F83-9B2E-C3298C3668B3}">
      <dsp:nvSpPr>
        <dsp:cNvPr id="0" name=""/>
        <dsp:cNvSpPr/>
      </dsp:nvSpPr>
      <dsp:spPr>
        <a:xfrm>
          <a:off x="0" y="1635239"/>
          <a:ext cx="5814251" cy="378000"/>
        </a:xfrm>
        <a:prstGeom prst="rect">
          <a:avLst/>
        </a:prstGeom>
        <a:solidFill>
          <a:schemeClr val="lt1">
            <a:alpha val="90000"/>
            <a:hueOff val="0"/>
            <a:satOff val="0"/>
            <a:lumOff val="0"/>
            <a:alphaOff val="0"/>
          </a:schemeClr>
        </a:solidFill>
        <a:ln w="25400" cap="flat" cmpd="sng" algn="ctr">
          <a:solidFill>
            <a:schemeClr val="accent4">
              <a:shade val="50000"/>
              <a:hueOff val="0"/>
              <a:satOff val="0"/>
              <a:lumOff val="38642"/>
              <a:alphaOff val="0"/>
            </a:schemeClr>
          </a:solidFill>
          <a:prstDash val="solid"/>
        </a:ln>
        <a:effectLst/>
      </dsp:spPr>
      <dsp:style>
        <a:lnRef idx="2">
          <a:scrgbClr r="0" g="0" b="0"/>
        </a:lnRef>
        <a:fillRef idx="1">
          <a:scrgbClr r="0" g="0" b="0"/>
        </a:fillRef>
        <a:effectRef idx="0">
          <a:scrgbClr r="0" g="0" b="0"/>
        </a:effectRef>
        <a:fontRef idx="minor"/>
      </dsp:style>
    </dsp:sp>
    <dsp:sp modelId="{1F5E505E-9254-42AC-AAF0-045D0B38D35E}">
      <dsp:nvSpPr>
        <dsp:cNvPr id="0" name=""/>
        <dsp:cNvSpPr/>
      </dsp:nvSpPr>
      <dsp:spPr>
        <a:xfrm>
          <a:off x="290712" y="1413839"/>
          <a:ext cx="4069975" cy="442800"/>
        </a:xfrm>
        <a:prstGeom prst="roundRect">
          <a:avLst/>
        </a:prstGeom>
        <a:solidFill>
          <a:schemeClr val="accent4">
            <a:shade val="50000"/>
            <a:hueOff val="0"/>
            <a:satOff val="0"/>
            <a:lumOff val="386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3835" tIns="0" rIns="153835" bIns="0" numCol="1" spcCol="1270" anchor="ctr" anchorCtr="0">
          <a:noAutofit/>
        </a:bodyPr>
        <a:lstStyle/>
        <a:p>
          <a:pPr marL="0" lvl="0" indent="0" algn="l" defTabSz="666750">
            <a:lnSpc>
              <a:spcPct val="90000"/>
            </a:lnSpc>
            <a:spcBef>
              <a:spcPct val="0"/>
            </a:spcBef>
            <a:spcAft>
              <a:spcPct val="35000"/>
            </a:spcAft>
            <a:buNone/>
          </a:pPr>
          <a:r>
            <a:rPr lang="en-US" sz="1500" kern="1200" dirty="0"/>
            <a:t>Specific detail</a:t>
          </a:r>
        </a:p>
      </dsp:txBody>
      <dsp:txXfrm>
        <a:off x="312328" y="1435455"/>
        <a:ext cx="4026743" cy="399568"/>
      </dsp:txXfrm>
    </dsp:sp>
    <dsp:sp modelId="{56C0CD6E-CAA7-4418-A645-27A6580603BF}">
      <dsp:nvSpPr>
        <dsp:cNvPr id="0" name=""/>
        <dsp:cNvSpPr/>
      </dsp:nvSpPr>
      <dsp:spPr>
        <a:xfrm>
          <a:off x="0" y="2315639"/>
          <a:ext cx="5814251" cy="378000"/>
        </a:xfrm>
        <a:prstGeom prst="rect">
          <a:avLst/>
        </a:prstGeom>
        <a:solidFill>
          <a:schemeClr val="lt1">
            <a:alpha val="90000"/>
            <a:hueOff val="0"/>
            <a:satOff val="0"/>
            <a:lumOff val="0"/>
            <a:alphaOff val="0"/>
          </a:schemeClr>
        </a:solidFill>
        <a:ln w="25400" cap="flat" cmpd="sng" algn="ctr">
          <a:solidFill>
            <a:schemeClr val="accent4">
              <a:shade val="50000"/>
              <a:hueOff val="0"/>
              <a:satOff val="0"/>
              <a:lumOff val="38642"/>
              <a:alphaOff val="0"/>
            </a:schemeClr>
          </a:solidFill>
          <a:prstDash val="solid"/>
        </a:ln>
        <a:effectLst/>
      </dsp:spPr>
      <dsp:style>
        <a:lnRef idx="2">
          <a:scrgbClr r="0" g="0" b="0"/>
        </a:lnRef>
        <a:fillRef idx="1">
          <a:scrgbClr r="0" g="0" b="0"/>
        </a:fillRef>
        <a:effectRef idx="0">
          <a:scrgbClr r="0" g="0" b="0"/>
        </a:effectRef>
        <a:fontRef idx="minor"/>
      </dsp:style>
    </dsp:sp>
    <dsp:sp modelId="{8ACE0FDF-8EE0-4583-A603-F19DA6CC80D9}">
      <dsp:nvSpPr>
        <dsp:cNvPr id="0" name=""/>
        <dsp:cNvSpPr/>
      </dsp:nvSpPr>
      <dsp:spPr>
        <a:xfrm>
          <a:off x="290712" y="2094239"/>
          <a:ext cx="4069975" cy="442800"/>
        </a:xfrm>
        <a:prstGeom prst="roundRect">
          <a:avLst/>
        </a:prstGeom>
        <a:solidFill>
          <a:schemeClr val="accent4">
            <a:shade val="50000"/>
            <a:hueOff val="0"/>
            <a:satOff val="0"/>
            <a:lumOff val="386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3835" tIns="0" rIns="153835" bIns="0" numCol="1" spcCol="1270" anchor="ctr" anchorCtr="0">
          <a:noAutofit/>
        </a:bodyPr>
        <a:lstStyle/>
        <a:p>
          <a:pPr marL="0" lvl="0" indent="0" algn="l" defTabSz="666750">
            <a:lnSpc>
              <a:spcPct val="90000"/>
            </a:lnSpc>
            <a:spcBef>
              <a:spcPct val="0"/>
            </a:spcBef>
            <a:spcAft>
              <a:spcPct val="35000"/>
            </a:spcAft>
            <a:buNone/>
          </a:pPr>
          <a:r>
            <a:rPr lang="en-US" sz="1500" kern="1200" dirty="0"/>
            <a:t>Highlighting Techniques</a:t>
          </a:r>
        </a:p>
      </dsp:txBody>
      <dsp:txXfrm>
        <a:off x="312328" y="2115855"/>
        <a:ext cx="4026743" cy="399568"/>
      </dsp:txXfrm>
    </dsp:sp>
    <dsp:sp modelId="{A8915B6F-C00B-4CA3-8B0A-56C447E935AA}">
      <dsp:nvSpPr>
        <dsp:cNvPr id="0" name=""/>
        <dsp:cNvSpPr/>
      </dsp:nvSpPr>
      <dsp:spPr>
        <a:xfrm>
          <a:off x="0" y="2996039"/>
          <a:ext cx="5814251" cy="378000"/>
        </a:xfrm>
        <a:prstGeom prst="rect">
          <a:avLst/>
        </a:prstGeom>
        <a:solidFill>
          <a:schemeClr val="lt1">
            <a:alpha val="90000"/>
            <a:hueOff val="0"/>
            <a:satOff val="0"/>
            <a:lumOff val="0"/>
            <a:alphaOff val="0"/>
          </a:schemeClr>
        </a:solidFill>
        <a:ln w="25400" cap="flat" cmpd="sng" algn="ctr">
          <a:solidFill>
            <a:schemeClr val="accent4">
              <a:shade val="50000"/>
              <a:hueOff val="0"/>
              <a:satOff val="0"/>
              <a:lumOff val="19321"/>
              <a:alphaOff val="0"/>
            </a:schemeClr>
          </a:solidFill>
          <a:prstDash val="solid"/>
        </a:ln>
        <a:effectLst/>
      </dsp:spPr>
      <dsp:style>
        <a:lnRef idx="2">
          <a:scrgbClr r="0" g="0" b="0"/>
        </a:lnRef>
        <a:fillRef idx="1">
          <a:scrgbClr r="0" g="0" b="0"/>
        </a:fillRef>
        <a:effectRef idx="0">
          <a:scrgbClr r="0" g="0" b="0"/>
        </a:effectRef>
        <a:fontRef idx="minor"/>
      </dsp:style>
    </dsp:sp>
    <dsp:sp modelId="{DF802A4F-4C62-4632-998E-B9F6B92D30D8}">
      <dsp:nvSpPr>
        <dsp:cNvPr id="0" name=""/>
        <dsp:cNvSpPr/>
      </dsp:nvSpPr>
      <dsp:spPr>
        <a:xfrm>
          <a:off x="290712" y="2774639"/>
          <a:ext cx="4069975" cy="442800"/>
        </a:xfrm>
        <a:prstGeom prst="roundRect">
          <a:avLst/>
        </a:prstGeom>
        <a:solidFill>
          <a:schemeClr val="accent4">
            <a:shade val="50000"/>
            <a:hueOff val="0"/>
            <a:satOff val="0"/>
            <a:lumOff val="193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3835" tIns="0" rIns="153835" bIns="0" numCol="1" spcCol="1270" anchor="ctr" anchorCtr="0">
          <a:noAutofit/>
        </a:bodyPr>
        <a:lstStyle/>
        <a:p>
          <a:pPr marL="0" lvl="0" indent="0" algn="l" defTabSz="666750">
            <a:lnSpc>
              <a:spcPct val="90000"/>
            </a:lnSpc>
            <a:spcBef>
              <a:spcPct val="0"/>
            </a:spcBef>
            <a:spcAft>
              <a:spcPct val="35000"/>
            </a:spcAft>
            <a:buNone/>
          </a:pPr>
          <a:r>
            <a:rPr lang="en-US" sz="1500" kern="1200" dirty="0"/>
            <a:t>Informal, friendly tone</a:t>
          </a:r>
        </a:p>
      </dsp:txBody>
      <dsp:txXfrm>
        <a:off x="312328" y="2796255"/>
        <a:ext cx="4026743" cy="39956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CA800-E439-4C47-AA32-1859280F2126}">
      <dsp:nvSpPr>
        <dsp:cNvPr id="0" name=""/>
        <dsp:cNvSpPr/>
      </dsp:nvSpPr>
      <dsp:spPr>
        <a:xfrm>
          <a:off x="0" y="708694"/>
          <a:ext cx="5714360" cy="531851"/>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Audience determines tone</a:t>
          </a:r>
          <a:endParaRPr lang="en-GB" sz="1600" kern="1200" dirty="0"/>
        </a:p>
      </dsp:txBody>
      <dsp:txXfrm>
        <a:off x="25963" y="734657"/>
        <a:ext cx="5662434" cy="479925"/>
      </dsp:txXfrm>
    </dsp:sp>
    <dsp:sp modelId="{45B6F48E-9A0F-4A4C-A98F-D3313EEE8758}">
      <dsp:nvSpPr>
        <dsp:cNvPr id="0" name=""/>
        <dsp:cNvSpPr/>
      </dsp:nvSpPr>
      <dsp:spPr>
        <a:xfrm>
          <a:off x="0" y="1240545"/>
          <a:ext cx="571436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431" tIns="20320" rIns="113792" bIns="20320" numCol="1" spcCol="1270" anchor="t" anchorCtr="0">
          <a:noAutofit/>
        </a:bodyPr>
        <a:lstStyle/>
        <a:p>
          <a:pPr marL="171450" lvl="1" indent="-171450" algn="l" defTabSz="711200">
            <a:lnSpc>
              <a:spcPct val="90000"/>
            </a:lnSpc>
            <a:spcBef>
              <a:spcPct val="0"/>
            </a:spcBef>
            <a:spcAft>
              <a:spcPct val="20000"/>
            </a:spcAft>
            <a:buChar char="•"/>
          </a:pPr>
          <a:endParaRPr lang="en-GB" sz="1600" kern="1200" dirty="0"/>
        </a:p>
        <a:p>
          <a:pPr marL="171450" lvl="1" indent="-171450" algn="l" defTabSz="711200">
            <a:lnSpc>
              <a:spcPct val="90000"/>
            </a:lnSpc>
            <a:spcBef>
              <a:spcPct val="0"/>
            </a:spcBef>
            <a:spcAft>
              <a:spcPct val="20000"/>
            </a:spcAft>
            <a:buChar char="•"/>
          </a:pPr>
          <a:r>
            <a:rPr lang="en-US" sz="1600" kern="1200" dirty="0"/>
            <a:t>Directive tone to subordinates</a:t>
          </a:r>
          <a:endParaRPr lang="en-GB" sz="1600" kern="1200" dirty="0"/>
        </a:p>
        <a:p>
          <a:pPr marL="171450" lvl="1" indent="-171450" algn="l" defTabSz="711200">
            <a:lnSpc>
              <a:spcPct val="90000"/>
            </a:lnSpc>
            <a:spcBef>
              <a:spcPct val="0"/>
            </a:spcBef>
            <a:spcAft>
              <a:spcPct val="20000"/>
            </a:spcAft>
            <a:buChar char="•"/>
          </a:pPr>
          <a:r>
            <a:rPr lang="en-US" sz="1600" kern="1200" dirty="0"/>
            <a:t>Do not use a dictatorial tone</a:t>
          </a:r>
          <a:endParaRPr lang="en-GB" sz="1600" kern="1200" dirty="0"/>
        </a:p>
        <a:p>
          <a:pPr marL="171450" lvl="1" indent="-171450" algn="l" defTabSz="711200">
            <a:lnSpc>
              <a:spcPct val="90000"/>
            </a:lnSpc>
            <a:spcBef>
              <a:spcPct val="0"/>
            </a:spcBef>
            <a:spcAft>
              <a:spcPct val="20000"/>
            </a:spcAft>
            <a:buChar char="•"/>
          </a:pPr>
          <a:r>
            <a:rPr lang="en-US" sz="1600" kern="1200" dirty="0"/>
            <a:t>Treat subordinates respectfully</a:t>
          </a:r>
          <a:endParaRPr lang="en-GB" sz="1600" kern="1200" dirty="0"/>
        </a:p>
      </dsp:txBody>
      <dsp:txXfrm>
        <a:off x="0" y="1240545"/>
        <a:ext cx="5714360" cy="10764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6B4573-7138-4941-848B-68D9B94D4156}">
      <dsp:nvSpPr>
        <dsp:cNvPr id="0" name=""/>
        <dsp:cNvSpPr/>
      </dsp:nvSpPr>
      <dsp:spPr>
        <a:xfrm>
          <a:off x="0" y="345625"/>
          <a:ext cx="5952563" cy="5796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6A0DF5-BC8F-4C7E-B17E-F0FD7684363D}">
      <dsp:nvSpPr>
        <dsp:cNvPr id="0" name=""/>
        <dsp:cNvSpPr/>
      </dsp:nvSpPr>
      <dsp:spPr>
        <a:xfrm>
          <a:off x="297628" y="6144"/>
          <a:ext cx="4166794" cy="6789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495" tIns="0" rIns="157495" bIns="0" numCol="1" spcCol="1270" anchor="ctr" anchorCtr="0">
          <a:noAutofit/>
        </a:bodyPr>
        <a:lstStyle/>
        <a:p>
          <a:pPr marL="0" lvl="0" indent="0" algn="l" defTabSz="711200">
            <a:lnSpc>
              <a:spcPct val="90000"/>
            </a:lnSpc>
            <a:spcBef>
              <a:spcPct val="0"/>
            </a:spcBef>
            <a:spcAft>
              <a:spcPct val="35000"/>
            </a:spcAft>
            <a:buNone/>
          </a:pPr>
          <a:r>
            <a:rPr lang="en-US" sz="1600" kern="1200" dirty="0"/>
            <a:t>Email follows conventions of grammar and mechanics. </a:t>
          </a:r>
          <a:endParaRPr lang="en-GB" sz="1600" kern="1200" dirty="0"/>
        </a:p>
      </dsp:txBody>
      <dsp:txXfrm>
        <a:off x="330772" y="39288"/>
        <a:ext cx="4100506" cy="612672"/>
      </dsp:txXfrm>
    </dsp:sp>
    <dsp:sp modelId="{3767FD6F-B46D-4921-886C-BD1F2D4C5693}">
      <dsp:nvSpPr>
        <dsp:cNvPr id="0" name=""/>
        <dsp:cNvSpPr/>
      </dsp:nvSpPr>
      <dsp:spPr>
        <a:xfrm>
          <a:off x="0" y="1388905"/>
          <a:ext cx="5952563" cy="5796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924796-0DF0-4539-9972-7BB2E46A9BC9}">
      <dsp:nvSpPr>
        <dsp:cNvPr id="0" name=""/>
        <dsp:cNvSpPr/>
      </dsp:nvSpPr>
      <dsp:spPr>
        <a:xfrm>
          <a:off x="297628" y="1049424"/>
          <a:ext cx="4166794" cy="6789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495" tIns="0" rIns="157495" bIns="0" numCol="1" spcCol="1270" anchor="ctr" anchorCtr="0">
          <a:noAutofit/>
        </a:bodyPr>
        <a:lstStyle/>
        <a:p>
          <a:pPr marL="0" lvl="0" indent="0" algn="l" defTabSz="711200">
            <a:lnSpc>
              <a:spcPct val="90000"/>
            </a:lnSpc>
            <a:spcBef>
              <a:spcPct val="0"/>
            </a:spcBef>
            <a:spcAft>
              <a:spcPct val="35000"/>
            </a:spcAft>
            <a:buNone/>
          </a:pPr>
          <a:r>
            <a:rPr lang="en-US" sz="1600" kern="1200" dirty="0"/>
            <a:t>Business emails are formal communication so be careful</a:t>
          </a:r>
          <a:endParaRPr lang="en-GB" sz="1600" kern="1200" dirty="0"/>
        </a:p>
      </dsp:txBody>
      <dsp:txXfrm>
        <a:off x="330772" y="1082568"/>
        <a:ext cx="4100506" cy="612672"/>
      </dsp:txXfrm>
    </dsp:sp>
    <dsp:sp modelId="{F895B712-C9E2-472A-A68F-47C3C12237E1}">
      <dsp:nvSpPr>
        <dsp:cNvPr id="0" name=""/>
        <dsp:cNvSpPr/>
      </dsp:nvSpPr>
      <dsp:spPr>
        <a:xfrm>
          <a:off x="0" y="2432184"/>
          <a:ext cx="5952563" cy="5796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967514-3247-403D-BDC6-2CA25685A7DE}">
      <dsp:nvSpPr>
        <dsp:cNvPr id="0" name=""/>
        <dsp:cNvSpPr/>
      </dsp:nvSpPr>
      <dsp:spPr>
        <a:xfrm>
          <a:off x="297628" y="2092705"/>
          <a:ext cx="4166794" cy="6789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495" tIns="0" rIns="157495" bIns="0" numCol="1" spcCol="1270" anchor="ctr" anchorCtr="0">
          <a:noAutofit/>
        </a:bodyPr>
        <a:lstStyle/>
        <a:p>
          <a:pPr marL="0" lvl="0" indent="0" algn="l" defTabSz="711200">
            <a:lnSpc>
              <a:spcPct val="90000"/>
            </a:lnSpc>
            <a:spcBef>
              <a:spcPct val="0"/>
            </a:spcBef>
            <a:spcAft>
              <a:spcPct val="35000"/>
            </a:spcAft>
            <a:buNone/>
          </a:pPr>
          <a:r>
            <a:rPr lang="en-US" sz="1600" kern="1200" dirty="0"/>
            <a:t>Emails are not suitable for resolving issues which require greater detail. </a:t>
          </a:r>
          <a:endParaRPr lang="en-GB" sz="1600" kern="1200" dirty="0"/>
        </a:p>
      </dsp:txBody>
      <dsp:txXfrm>
        <a:off x="330772" y="2125849"/>
        <a:ext cx="4100506" cy="612672"/>
      </dsp:txXfrm>
    </dsp:sp>
    <dsp:sp modelId="{8CBB5918-98EB-47AF-8EC8-AAA228DC0A6B}">
      <dsp:nvSpPr>
        <dsp:cNvPr id="0" name=""/>
        <dsp:cNvSpPr/>
      </dsp:nvSpPr>
      <dsp:spPr>
        <a:xfrm>
          <a:off x="0" y="3475465"/>
          <a:ext cx="5952563" cy="5796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1ED4A4-78FD-41B2-A498-C2F115438D34}">
      <dsp:nvSpPr>
        <dsp:cNvPr id="0" name=""/>
        <dsp:cNvSpPr/>
      </dsp:nvSpPr>
      <dsp:spPr>
        <a:xfrm>
          <a:off x="297628" y="3135985"/>
          <a:ext cx="4166794" cy="6789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495" tIns="0" rIns="157495" bIns="0" numCol="1" spcCol="1270" anchor="ctr" anchorCtr="0">
          <a:noAutofit/>
        </a:bodyPr>
        <a:lstStyle/>
        <a:p>
          <a:pPr marL="0" lvl="0" indent="0" algn="l" defTabSz="711200">
            <a:lnSpc>
              <a:spcPct val="90000"/>
            </a:lnSpc>
            <a:spcBef>
              <a:spcPct val="0"/>
            </a:spcBef>
            <a:spcAft>
              <a:spcPct val="35000"/>
            </a:spcAft>
            <a:buNone/>
          </a:pPr>
          <a:r>
            <a:rPr lang="en-US" sz="1600" kern="1200" dirty="0"/>
            <a:t>Emails are monitored by employers so using them for being sociable is not acceptable.</a:t>
          </a:r>
          <a:endParaRPr lang="en-GB" sz="1600" kern="1200" dirty="0"/>
        </a:p>
      </dsp:txBody>
      <dsp:txXfrm>
        <a:off x="330772" y="3169129"/>
        <a:ext cx="4100506"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76D9BC-4623-40F0-B034-58E0394C0232}">
      <dsp:nvSpPr>
        <dsp:cNvPr id="0" name=""/>
        <dsp:cNvSpPr/>
      </dsp:nvSpPr>
      <dsp:spPr>
        <a:xfrm>
          <a:off x="0" y="310632"/>
          <a:ext cx="5533925" cy="541098"/>
        </a:xfrm>
        <a:prstGeom prst="roundRect">
          <a:avLst/>
        </a:prstGeom>
        <a:solidFill>
          <a:schemeClr val="accent4">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Wide range of readers</a:t>
          </a:r>
          <a:endParaRPr lang="en-GB" sz="1600" kern="1200" dirty="0"/>
        </a:p>
      </dsp:txBody>
      <dsp:txXfrm>
        <a:off x="26414" y="337046"/>
        <a:ext cx="5481097" cy="488270"/>
      </dsp:txXfrm>
    </dsp:sp>
    <dsp:sp modelId="{C006454D-DDA7-424F-962D-174A0AF4B0E6}">
      <dsp:nvSpPr>
        <dsp:cNvPr id="0" name=""/>
        <dsp:cNvSpPr/>
      </dsp:nvSpPr>
      <dsp:spPr>
        <a:xfrm>
          <a:off x="0" y="851731"/>
          <a:ext cx="5533925" cy="1311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02" tIns="20320" rIns="113792" bIns="20320" numCol="1" spcCol="1270" anchor="t" anchorCtr="0">
          <a:noAutofit/>
        </a:bodyPr>
        <a:lstStyle/>
        <a:p>
          <a:pPr marL="171450" lvl="1" indent="-171450" algn="l" defTabSz="711200">
            <a:lnSpc>
              <a:spcPct val="90000"/>
            </a:lnSpc>
            <a:spcBef>
              <a:spcPct val="0"/>
            </a:spcBef>
            <a:spcAft>
              <a:spcPct val="20000"/>
            </a:spcAft>
            <a:buChar char="•"/>
          </a:pPr>
          <a:endParaRPr lang="en-GB" sz="1600" kern="1200" dirty="0"/>
        </a:p>
        <a:p>
          <a:pPr marL="171450" lvl="1" indent="-171450" algn="l" defTabSz="711200">
            <a:lnSpc>
              <a:spcPct val="90000"/>
            </a:lnSpc>
            <a:spcBef>
              <a:spcPct val="0"/>
            </a:spcBef>
            <a:spcAft>
              <a:spcPct val="20000"/>
            </a:spcAft>
            <a:buChar char="•"/>
          </a:pPr>
          <a:r>
            <a:rPr lang="en-US" sz="1600" kern="1200" dirty="0"/>
            <a:t>Supervisors </a:t>
          </a:r>
          <a:endParaRPr lang="en-GB" sz="1600" kern="1200" dirty="0"/>
        </a:p>
        <a:p>
          <a:pPr marL="171450" lvl="1" indent="-171450" algn="l" defTabSz="711200">
            <a:lnSpc>
              <a:spcPct val="90000"/>
            </a:lnSpc>
            <a:spcBef>
              <a:spcPct val="0"/>
            </a:spcBef>
            <a:spcAft>
              <a:spcPct val="20000"/>
            </a:spcAft>
            <a:buChar char="•"/>
          </a:pPr>
          <a:r>
            <a:rPr lang="en-US" sz="1600" kern="1200" dirty="0"/>
            <a:t>Coworkers</a:t>
          </a:r>
          <a:endParaRPr lang="en-GB" sz="1600" kern="1200" dirty="0"/>
        </a:p>
        <a:p>
          <a:pPr marL="171450" lvl="1" indent="-171450" algn="l" defTabSz="711200">
            <a:lnSpc>
              <a:spcPct val="90000"/>
            </a:lnSpc>
            <a:spcBef>
              <a:spcPct val="0"/>
            </a:spcBef>
            <a:spcAft>
              <a:spcPct val="20000"/>
            </a:spcAft>
            <a:buChar char="•"/>
          </a:pPr>
          <a:r>
            <a:rPr lang="en-US" sz="1600" kern="1200" dirty="0"/>
            <a:t>Subordinates </a:t>
          </a:r>
          <a:endParaRPr lang="en-GB" sz="1600" kern="1200" dirty="0"/>
        </a:p>
        <a:p>
          <a:pPr marL="171450" lvl="1" indent="-171450" algn="l" defTabSz="711200">
            <a:lnSpc>
              <a:spcPct val="90000"/>
            </a:lnSpc>
            <a:spcBef>
              <a:spcPct val="0"/>
            </a:spcBef>
            <a:spcAft>
              <a:spcPct val="20000"/>
            </a:spcAft>
            <a:buChar char="•"/>
          </a:pPr>
          <a:r>
            <a:rPr lang="en-US" sz="1600" kern="1200" dirty="0"/>
            <a:t>Multiple combination of these audiences</a:t>
          </a:r>
          <a:endParaRPr lang="en-GB" sz="1600" kern="1200" dirty="0"/>
        </a:p>
      </dsp:txBody>
      <dsp:txXfrm>
        <a:off x="0" y="851731"/>
        <a:ext cx="5533925" cy="131186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BF388-BC73-467C-957B-13E132324AA0}">
      <dsp:nvSpPr>
        <dsp:cNvPr id="0" name=""/>
        <dsp:cNvSpPr/>
      </dsp:nvSpPr>
      <dsp:spPr>
        <a:xfrm>
          <a:off x="0" y="131875"/>
          <a:ext cx="5168793" cy="506079"/>
        </a:xfrm>
        <a:prstGeom prst="roundRect">
          <a:avLst/>
        </a:prstGeom>
        <a:gradFill rotWithShape="0">
          <a:gsLst>
            <a:gs pos="0">
              <a:schemeClr val="accent3">
                <a:alpha val="90000"/>
                <a:hueOff val="0"/>
                <a:satOff val="0"/>
                <a:lumOff val="0"/>
                <a:alphaOff val="0"/>
                <a:tint val="100000"/>
                <a:shade val="100000"/>
                <a:satMod val="130000"/>
              </a:schemeClr>
            </a:gs>
            <a:gs pos="100000">
              <a:schemeClr val="accent3">
                <a:alpha val="9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Emails are convenient</a:t>
          </a:r>
          <a:endParaRPr lang="en-GB" sz="1600" kern="1200" dirty="0">
            <a:solidFill>
              <a:schemeClr val="tx1"/>
            </a:solidFill>
          </a:endParaRPr>
        </a:p>
      </dsp:txBody>
      <dsp:txXfrm>
        <a:off x="24705" y="156580"/>
        <a:ext cx="5119383" cy="456669"/>
      </dsp:txXfrm>
    </dsp:sp>
    <dsp:sp modelId="{414C79C9-56F3-4CEC-B850-A8790BE32541}">
      <dsp:nvSpPr>
        <dsp:cNvPr id="0" name=""/>
        <dsp:cNvSpPr/>
      </dsp:nvSpPr>
      <dsp:spPr>
        <a:xfrm>
          <a:off x="0" y="607218"/>
          <a:ext cx="5168793" cy="161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109" tIns="22860" rIns="128016" bIns="22860" numCol="1" spcCol="1270" anchor="t" anchorCtr="0">
          <a:noAutofit/>
        </a:bodyPr>
        <a:lstStyle/>
        <a:p>
          <a:pPr marL="171450" lvl="1" indent="-171450" algn="l" defTabSz="800100">
            <a:lnSpc>
              <a:spcPct val="90000"/>
            </a:lnSpc>
            <a:spcBef>
              <a:spcPct val="0"/>
            </a:spcBef>
            <a:spcAft>
              <a:spcPct val="20000"/>
            </a:spcAft>
            <a:buChar char="•"/>
          </a:pPr>
          <a:endParaRPr lang="en-GB" sz="1800" kern="1200" dirty="0"/>
        </a:p>
        <a:p>
          <a:pPr marL="171450" lvl="1" indent="-171450" algn="l" defTabSz="711200">
            <a:lnSpc>
              <a:spcPct val="90000"/>
            </a:lnSpc>
            <a:spcBef>
              <a:spcPct val="0"/>
            </a:spcBef>
            <a:spcAft>
              <a:spcPct val="20000"/>
            </a:spcAft>
            <a:buChar char="•"/>
          </a:pPr>
          <a:r>
            <a:rPr lang="en-US" sz="1600" kern="1200" dirty="0">
              <a:solidFill>
                <a:schemeClr val="tx1"/>
              </a:solidFill>
            </a:rPr>
            <a:t>Time</a:t>
          </a:r>
          <a:endParaRPr lang="en-GB" sz="1600" kern="1200" dirty="0"/>
        </a:p>
        <a:p>
          <a:pPr marL="171450" lvl="1" indent="-171450" algn="l" defTabSz="711200">
            <a:lnSpc>
              <a:spcPct val="90000"/>
            </a:lnSpc>
            <a:spcBef>
              <a:spcPct val="0"/>
            </a:spcBef>
            <a:spcAft>
              <a:spcPct val="20000"/>
            </a:spcAft>
            <a:buChar char="•"/>
          </a:pPr>
          <a:r>
            <a:rPr lang="en-US" sz="1600" kern="1200" dirty="0">
              <a:solidFill>
                <a:schemeClr val="tx1"/>
              </a:solidFill>
            </a:rPr>
            <a:t>Convenience</a:t>
          </a:r>
          <a:endParaRPr lang="en-GB" sz="1600" kern="1200" dirty="0">
            <a:solidFill>
              <a:schemeClr val="tx1"/>
            </a:solidFill>
          </a:endParaRPr>
        </a:p>
        <a:p>
          <a:pPr marL="171450" lvl="1" indent="-171450" algn="l" defTabSz="711200">
            <a:lnSpc>
              <a:spcPct val="90000"/>
            </a:lnSpc>
            <a:spcBef>
              <a:spcPct val="0"/>
            </a:spcBef>
            <a:spcAft>
              <a:spcPct val="20000"/>
            </a:spcAft>
            <a:buChar char="•"/>
          </a:pPr>
          <a:r>
            <a:rPr lang="en-US" sz="1600" kern="1200" dirty="0">
              <a:solidFill>
                <a:schemeClr val="tx1"/>
              </a:solidFill>
            </a:rPr>
            <a:t>Internal/External</a:t>
          </a:r>
          <a:endParaRPr lang="en-GB" sz="1600" kern="1200" dirty="0">
            <a:solidFill>
              <a:schemeClr val="tx1"/>
            </a:solidFill>
          </a:endParaRPr>
        </a:p>
        <a:p>
          <a:pPr marL="171450" lvl="1" indent="-171450" algn="l" defTabSz="711200">
            <a:lnSpc>
              <a:spcPct val="90000"/>
            </a:lnSpc>
            <a:spcBef>
              <a:spcPct val="0"/>
            </a:spcBef>
            <a:spcAft>
              <a:spcPct val="20000"/>
            </a:spcAft>
            <a:buChar char="•"/>
          </a:pPr>
          <a:r>
            <a:rPr lang="en-US" sz="1600" kern="1200" dirty="0">
              <a:solidFill>
                <a:schemeClr val="tx1"/>
              </a:solidFill>
            </a:rPr>
            <a:t>Cost</a:t>
          </a:r>
          <a:endParaRPr lang="en-GB" sz="1600" kern="1200" dirty="0">
            <a:solidFill>
              <a:schemeClr val="tx1"/>
            </a:solidFill>
          </a:endParaRPr>
        </a:p>
        <a:p>
          <a:pPr marL="171450" lvl="1" indent="-171450" algn="l" defTabSz="711200">
            <a:lnSpc>
              <a:spcPct val="90000"/>
            </a:lnSpc>
            <a:spcBef>
              <a:spcPct val="0"/>
            </a:spcBef>
            <a:spcAft>
              <a:spcPct val="20000"/>
            </a:spcAft>
            <a:buChar char="•"/>
          </a:pPr>
          <a:r>
            <a:rPr lang="en-US" sz="1600" kern="1200" dirty="0">
              <a:solidFill>
                <a:schemeClr val="tx1"/>
              </a:solidFill>
            </a:rPr>
            <a:t>Documentation </a:t>
          </a:r>
          <a:endParaRPr lang="en-GB" sz="1600" kern="1200" dirty="0">
            <a:solidFill>
              <a:schemeClr val="tx1"/>
            </a:solidFill>
          </a:endParaRPr>
        </a:p>
      </dsp:txBody>
      <dsp:txXfrm>
        <a:off x="0" y="607218"/>
        <a:ext cx="5168793" cy="16146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BF388-BC73-467C-957B-13E132324AA0}">
      <dsp:nvSpPr>
        <dsp:cNvPr id="0" name=""/>
        <dsp:cNvSpPr/>
      </dsp:nvSpPr>
      <dsp:spPr>
        <a:xfrm>
          <a:off x="0" y="5672"/>
          <a:ext cx="5599099" cy="430560"/>
        </a:xfrm>
        <a:prstGeom prst="roundRect">
          <a:avLst/>
        </a:prstGeom>
        <a:gradFill rotWithShape="0">
          <a:gsLst>
            <a:gs pos="0">
              <a:schemeClr val="accent3">
                <a:alpha val="90000"/>
                <a:hueOff val="0"/>
                <a:satOff val="0"/>
                <a:lumOff val="0"/>
                <a:alphaOff val="0"/>
                <a:tint val="100000"/>
                <a:shade val="100000"/>
                <a:satMod val="130000"/>
              </a:schemeClr>
            </a:gs>
            <a:gs pos="100000">
              <a:schemeClr val="accent3">
                <a:alpha val="9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Essential components of Email</a:t>
          </a:r>
          <a:endParaRPr lang="en-GB" sz="1600" kern="1200" dirty="0">
            <a:solidFill>
              <a:schemeClr val="tx1"/>
            </a:solidFill>
          </a:endParaRPr>
        </a:p>
      </dsp:txBody>
      <dsp:txXfrm>
        <a:off x="21018" y="26690"/>
        <a:ext cx="5557063" cy="388524"/>
      </dsp:txXfrm>
    </dsp:sp>
    <dsp:sp modelId="{414C79C9-56F3-4CEC-B850-A8790BE32541}">
      <dsp:nvSpPr>
        <dsp:cNvPr id="0" name=""/>
        <dsp:cNvSpPr/>
      </dsp:nvSpPr>
      <dsp:spPr>
        <a:xfrm>
          <a:off x="0" y="436232"/>
          <a:ext cx="5599099" cy="2094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71" tIns="17780" rIns="99568" bIns="17780" numCol="1" spcCol="1270" anchor="t" anchorCtr="0">
          <a:noAutofit/>
        </a:bodyPr>
        <a:lstStyle/>
        <a:p>
          <a:pPr marL="171450" lvl="1" indent="-171450" algn="l" defTabSz="711200">
            <a:lnSpc>
              <a:spcPct val="90000"/>
            </a:lnSpc>
            <a:spcBef>
              <a:spcPct val="0"/>
            </a:spcBef>
            <a:spcAft>
              <a:spcPct val="20000"/>
            </a:spcAft>
            <a:buChar char="•"/>
          </a:pPr>
          <a:endParaRPr lang="en-GB" sz="1600" kern="1200" dirty="0"/>
        </a:p>
        <a:p>
          <a:pPr marL="114300" lvl="1" indent="-114300" algn="l" defTabSz="622300">
            <a:lnSpc>
              <a:spcPct val="90000"/>
            </a:lnSpc>
            <a:spcBef>
              <a:spcPct val="0"/>
            </a:spcBef>
            <a:spcAft>
              <a:spcPct val="20000"/>
            </a:spcAft>
            <a:buChar char="•"/>
          </a:pPr>
          <a:r>
            <a:rPr lang="en-US" sz="1400" kern="1200" dirty="0">
              <a:solidFill>
                <a:schemeClr val="tx1"/>
              </a:solidFill>
            </a:rPr>
            <a:t>Recognize your Audience</a:t>
          </a:r>
          <a:endParaRPr lang="en-GB" sz="1400" kern="1200" dirty="0">
            <a:solidFill>
              <a:schemeClr val="tx1"/>
            </a:solidFill>
          </a:endParaRPr>
        </a:p>
        <a:p>
          <a:pPr marL="114300" lvl="1" indent="-114300" algn="l" defTabSz="622300">
            <a:lnSpc>
              <a:spcPct val="90000"/>
            </a:lnSpc>
            <a:spcBef>
              <a:spcPct val="0"/>
            </a:spcBef>
            <a:spcAft>
              <a:spcPct val="20000"/>
            </a:spcAft>
            <a:buChar char="•"/>
          </a:pPr>
          <a:r>
            <a:rPr lang="en-US" sz="1400" kern="1200" dirty="0">
              <a:solidFill>
                <a:schemeClr val="tx1"/>
              </a:solidFill>
            </a:rPr>
            <a:t>Identify yourself</a:t>
          </a:r>
          <a:endParaRPr lang="en-GB" sz="1400" kern="1200" dirty="0">
            <a:solidFill>
              <a:schemeClr val="tx1"/>
            </a:solidFill>
          </a:endParaRPr>
        </a:p>
        <a:p>
          <a:pPr marL="114300" lvl="1" indent="-114300" algn="l" defTabSz="622300">
            <a:lnSpc>
              <a:spcPct val="90000"/>
            </a:lnSpc>
            <a:spcBef>
              <a:spcPct val="0"/>
            </a:spcBef>
            <a:spcAft>
              <a:spcPct val="20000"/>
            </a:spcAft>
            <a:buChar char="•"/>
          </a:pPr>
          <a:r>
            <a:rPr lang="en-US" sz="1400" kern="1200" dirty="0">
              <a:solidFill>
                <a:schemeClr val="tx1"/>
              </a:solidFill>
            </a:rPr>
            <a:t>Provide and effective subject line</a:t>
          </a:r>
          <a:endParaRPr lang="en-GB" sz="1400" kern="1200" dirty="0">
            <a:solidFill>
              <a:schemeClr val="tx1"/>
            </a:solidFill>
          </a:endParaRPr>
        </a:p>
        <a:p>
          <a:pPr marL="114300" lvl="1" indent="-114300" algn="l" defTabSz="622300">
            <a:lnSpc>
              <a:spcPct val="90000"/>
            </a:lnSpc>
            <a:spcBef>
              <a:spcPct val="0"/>
            </a:spcBef>
            <a:spcAft>
              <a:spcPct val="20000"/>
            </a:spcAft>
            <a:buChar char="•"/>
          </a:pPr>
          <a:r>
            <a:rPr lang="en-US" sz="1400" kern="1200" dirty="0">
              <a:solidFill>
                <a:schemeClr val="tx1"/>
              </a:solidFill>
            </a:rPr>
            <a:t>Keep your message brief</a:t>
          </a:r>
          <a:endParaRPr lang="en-GB" sz="1400" kern="1200" dirty="0">
            <a:solidFill>
              <a:schemeClr val="tx1"/>
            </a:solidFill>
          </a:endParaRPr>
        </a:p>
        <a:p>
          <a:pPr marL="114300" lvl="1" indent="-114300" algn="l" defTabSz="622300">
            <a:lnSpc>
              <a:spcPct val="90000"/>
            </a:lnSpc>
            <a:spcBef>
              <a:spcPct val="0"/>
            </a:spcBef>
            <a:spcAft>
              <a:spcPct val="20000"/>
            </a:spcAft>
            <a:buChar char="•"/>
          </a:pPr>
          <a:r>
            <a:rPr lang="en-US" sz="1400" kern="1200" dirty="0">
              <a:solidFill>
                <a:schemeClr val="tx1"/>
              </a:solidFill>
            </a:rPr>
            <a:t>Organize your email message </a:t>
          </a:r>
          <a:endParaRPr lang="en-GB" sz="1400" kern="1200" dirty="0">
            <a:solidFill>
              <a:schemeClr val="tx1"/>
            </a:solidFill>
          </a:endParaRPr>
        </a:p>
        <a:p>
          <a:pPr marL="114300" lvl="1" indent="-114300" algn="l" defTabSz="622300">
            <a:lnSpc>
              <a:spcPct val="90000"/>
            </a:lnSpc>
            <a:spcBef>
              <a:spcPct val="0"/>
            </a:spcBef>
            <a:spcAft>
              <a:spcPct val="20000"/>
            </a:spcAft>
            <a:buChar char="•"/>
          </a:pPr>
          <a:r>
            <a:rPr lang="en-US" sz="1400" kern="1200" dirty="0">
              <a:solidFill>
                <a:schemeClr val="tx1"/>
              </a:solidFill>
            </a:rPr>
            <a:t>Use highlighting techniques sparingly</a:t>
          </a:r>
          <a:endParaRPr lang="en-GB" sz="1400" kern="1200" dirty="0">
            <a:solidFill>
              <a:schemeClr val="tx1"/>
            </a:solidFill>
          </a:endParaRPr>
        </a:p>
        <a:p>
          <a:pPr marL="114300" lvl="1" indent="-114300" algn="l" defTabSz="622300">
            <a:lnSpc>
              <a:spcPct val="90000"/>
            </a:lnSpc>
            <a:spcBef>
              <a:spcPct val="0"/>
            </a:spcBef>
            <a:spcAft>
              <a:spcPct val="20000"/>
            </a:spcAft>
            <a:buChar char="•"/>
          </a:pPr>
          <a:r>
            <a:rPr lang="en-US" sz="1400" kern="1200" dirty="0">
              <a:solidFill>
                <a:schemeClr val="tx1"/>
              </a:solidFill>
            </a:rPr>
            <a:t>Be careful when sending attachments</a:t>
          </a:r>
          <a:endParaRPr lang="en-GB" sz="1400" kern="1200" dirty="0">
            <a:solidFill>
              <a:schemeClr val="tx1"/>
            </a:solidFill>
          </a:endParaRPr>
        </a:p>
        <a:p>
          <a:pPr marL="114300" lvl="1" indent="-114300" algn="l" defTabSz="622300">
            <a:lnSpc>
              <a:spcPct val="90000"/>
            </a:lnSpc>
            <a:spcBef>
              <a:spcPct val="0"/>
            </a:spcBef>
            <a:spcAft>
              <a:spcPct val="20000"/>
            </a:spcAft>
            <a:buChar char="•"/>
          </a:pPr>
          <a:r>
            <a:rPr lang="en-US" sz="1400" kern="1200" dirty="0">
              <a:solidFill>
                <a:schemeClr val="tx1"/>
              </a:solidFill>
            </a:rPr>
            <a:t>Practice netiquette</a:t>
          </a:r>
          <a:endParaRPr lang="en-GB" sz="1400" kern="1200" dirty="0">
            <a:solidFill>
              <a:schemeClr val="tx1"/>
            </a:solidFill>
          </a:endParaRPr>
        </a:p>
      </dsp:txBody>
      <dsp:txXfrm>
        <a:off x="0" y="436232"/>
        <a:ext cx="5599099" cy="209484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421A8-82B4-4AF1-8851-EEB289A75AEC}">
      <dsp:nvSpPr>
        <dsp:cNvPr id="0" name=""/>
        <dsp:cNvSpPr/>
      </dsp:nvSpPr>
      <dsp:spPr>
        <a:xfrm>
          <a:off x="0" y="494784"/>
          <a:ext cx="4870397" cy="458684"/>
        </a:xfrm>
        <a:prstGeom prst="roundRect">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Some additional tips:</a:t>
          </a:r>
          <a:endParaRPr lang="en-GB" sz="1600" kern="1200" dirty="0"/>
        </a:p>
      </dsp:txBody>
      <dsp:txXfrm>
        <a:off x="22391" y="517175"/>
        <a:ext cx="4825615" cy="413902"/>
      </dsp:txXfrm>
    </dsp:sp>
    <dsp:sp modelId="{E6AA9337-2196-4E54-8757-D17B456825B9}">
      <dsp:nvSpPr>
        <dsp:cNvPr id="0" name=""/>
        <dsp:cNvSpPr/>
      </dsp:nvSpPr>
      <dsp:spPr>
        <a:xfrm>
          <a:off x="0" y="837434"/>
          <a:ext cx="4870397" cy="1311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635" tIns="20320" rIns="113792" bIns="20320" numCol="1" spcCol="1270" anchor="t" anchorCtr="0">
          <a:noAutofit/>
        </a:bodyPr>
        <a:lstStyle/>
        <a:p>
          <a:pPr marL="171450" lvl="1" indent="-171450" algn="l" defTabSz="711200">
            <a:lnSpc>
              <a:spcPct val="90000"/>
            </a:lnSpc>
            <a:spcBef>
              <a:spcPct val="0"/>
            </a:spcBef>
            <a:spcAft>
              <a:spcPct val="20000"/>
            </a:spcAft>
            <a:buChar char="•"/>
          </a:pPr>
          <a:endParaRPr lang="en-GB" sz="1600" kern="1200" dirty="0"/>
        </a:p>
        <a:p>
          <a:pPr marL="171450" lvl="1" indent="-171450" algn="l" defTabSz="711200">
            <a:lnSpc>
              <a:spcPct val="90000"/>
            </a:lnSpc>
            <a:spcBef>
              <a:spcPct val="0"/>
            </a:spcBef>
            <a:spcAft>
              <a:spcPct val="20000"/>
            </a:spcAft>
            <a:buChar char="•"/>
          </a:pPr>
          <a:r>
            <a:rPr lang="en-US" sz="1600" kern="1200"/>
            <a:t>Start with information-bearing word(s)</a:t>
          </a:r>
          <a:endParaRPr lang="en-GB" sz="1600" kern="1200" dirty="0"/>
        </a:p>
        <a:p>
          <a:pPr marL="171450" lvl="1" indent="-171450" algn="l" defTabSz="711200">
            <a:lnSpc>
              <a:spcPct val="90000"/>
            </a:lnSpc>
            <a:spcBef>
              <a:spcPct val="0"/>
            </a:spcBef>
            <a:spcAft>
              <a:spcPct val="20000"/>
            </a:spcAft>
            <a:buChar char="•"/>
          </a:pPr>
          <a:r>
            <a:rPr lang="en-US" sz="1600" kern="1200" dirty="0"/>
            <a:t>Keep it short and sweet</a:t>
          </a:r>
          <a:endParaRPr lang="en-GB" sz="1600" kern="1200" dirty="0"/>
        </a:p>
        <a:p>
          <a:pPr marL="171450" lvl="1" indent="-171450" algn="l" defTabSz="711200">
            <a:lnSpc>
              <a:spcPct val="90000"/>
            </a:lnSpc>
            <a:spcBef>
              <a:spcPct val="0"/>
            </a:spcBef>
            <a:spcAft>
              <a:spcPct val="20000"/>
            </a:spcAft>
            <a:buChar char="•"/>
          </a:pPr>
          <a:r>
            <a:rPr lang="en-US" sz="1600" kern="1200" dirty="0"/>
            <a:t>State content</a:t>
          </a:r>
          <a:endParaRPr lang="en-GB" sz="1600" kern="1200" dirty="0"/>
        </a:p>
        <a:p>
          <a:pPr marL="171450" lvl="1" indent="-171450" algn="l" defTabSz="711200">
            <a:lnSpc>
              <a:spcPct val="90000"/>
            </a:lnSpc>
            <a:spcBef>
              <a:spcPct val="0"/>
            </a:spcBef>
            <a:spcAft>
              <a:spcPct val="20000"/>
            </a:spcAft>
            <a:buChar char="•"/>
          </a:pPr>
          <a:r>
            <a:rPr lang="en-US" sz="1600" kern="1200" dirty="0"/>
            <a:t>Summary of your message</a:t>
          </a:r>
          <a:endParaRPr lang="en-GB" sz="1600" kern="1200" dirty="0"/>
        </a:p>
      </dsp:txBody>
      <dsp:txXfrm>
        <a:off x="0" y="837434"/>
        <a:ext cx="4870397" cy="131186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B6A3CD-B93E-471E-BA0C-617916634D81}">
      <dsp:nvSpPr>
        <dsp:cNvPr id="0" name=""/>
        <dsp:cNvSpPr/>
      </dsp:nvSpPr>
      <dsp:spPr>
        <a:xfrm>
          <a:off x="0" y="846777"/>
          <a:ext cx="5130373" cy="352800"/>
        </a:xfrm>
        <a:prstGeom prst="rect">
          <a:avLst/>
        </a:prstGeom>
        <a:solidFill>
          <a:schemeClr val="lt1">
            <a:alpha val="9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A3F23F-A99B-4563-A0FC-E1B766ADA25E}">
      <dsp:nvSpPr>
        <dsp:cNvPr id="0" name=""/>
        <dsp:cNvSpPr/>
      </dsp:nvSpPr>
      <dsp:spPr>
        <a:xfrm>
          <a:off x="256518" y="674328"/>
          <a:ext cx="3591261" cy="415643"/>
        </a:xfrm>
        <a:prstGeom prst="roundRect">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741" tIns="0" rIns="135741" bIns="0" numCol="1" spcCol="1270" anchor="ctr" anchorCtr="0">
          <a:noAutofit/>
        </a:bodyPr>
        <a:lstStyle/>
        <a:p>
          <a:pPr marL="0" lvl="0" indent="0" algn="l" defTabSz="622300">
            <a:lnSpc>
              <a:spcPct val="90000"/>
            </a:lnSpc>
            <a:spcBef>
              <a:spcPct val="0"/>
            </a:spcBef>
            <a:spcAft>
              <a:spcPct val="35000"/>
            </a:spcAft>
            <a:buNone/>
          </a:pPr>
          <a:r>
            <a:rPr lang="en-US" sz="1400" kern="1200" dirty="0"/>
            <a:t>Apply the top of the screen test</a:t>
          </a:r>
          <a:endParaRPr lang="en-GB" sz="1400" kern="1200" dirty="0"/>
        </a:p>
      </dsp:txBody>
      <dsp:txXfrm>
        <a:off x="276808" y="694618"/>
        <a:ext cx="3550681" cy="375063"/>
      </dsp:txXfrm>
    </dsp:sp>
    <dsp:sp modelId="{28CA0D14-B5B9-449C-8A18-83EB448A4718}">
      <dsp:nvSpPr>
        <dsp:cNvPr id="0" name=""/>
        <dsp:cNvSpPr/>
      </dsp:nvSpPr>
      <dsp:spPr>
        <a:xfrm>
          <a:off x="0" y="1481817"/>
          <a:ext cx="5130373" cy="352800"/>
        </a:xfrm>
        <a:prstGeom prst="rect">
          <a:avLst/>
        </a:prstGeom>
        <a:solidFill>
          <a:schemeClr val="lt1">
            <a:alpha val="90000"/>
            <a:hueOff val="0"/>
            <a:satOff val="0"/>
            <a:lumOff val="0"/>
            <a:alphaOff val="0"/>
          </a:schemeClr>
        </a:solidFill>
        <a:ln w="25400" cap="flat" cmpd="sng" algn="ctr">
          <a:solidFill>
            <a:schemeClr val="accent3">
              <a:shade val="80000"/>
              <a:hueOff val="44343"/>
              <a:satOff val="602"/>
              <a:lumOff val="26392"/>
              <a:alphaOff val="0"/>
            </a:schemeClr>
          </a:solidFill>
          <a:prstDash val="solid"/>
        </a:ln>
        <a:effectLst/>
      </dsp:spPr>
      <dsp:style>
        <a:lnRef idx="2">
          <a:scrgbClr r="0" g="0" b="0"/>
        </a:lnRef>
        <a:fillRef idx="1">
          <a:scrgbClr r="0" g="0" b="0"/>
        </a:fillRef>
        <a:effectRef idx="0">
          <a:scrgbClr r="0" g="0" b="0"/>
        </a:effectRef>
        <a:fontRef idx="minor"/>
      </dsp:style>
    </dsp:sp>
    <dsp:sp modelId="{9114450F-5E84-4AAC-A21F-984D42A65B75}">
      <dsp:nvSpPr>
        <dsp:cNvPr id="0" name=""/>
        <dsp:cNvSpPr/>
      </dsp:nvSpPr>
      <dsp:spPr>
        <a:xfrm>
          <a:off x="256518" y="1275177"/>
          <a:ext cx="3591261" cy="413280"/>
        </a:xfrm>
        <a:prstGeom prst="roundRect">
          <a:avLst/>
        </a:prstGeom>
        <a:solidFill>
          <a:schemeClr val="accent3">
            <a:shade val="80000"/>
            <a:hueOff val="44343"/>
            <a:satOff val="602"/>
            <a:lumOff val="26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741" tIns="0" rIns="135741" bIns="0" numCol="1" spcCol="1270" anchor="ctr" anchorCtr="0">
          <a:noAutofit/>
        </a:bodyPr>
        <a:lstStyle/>
        <a:p>
          <a:pPr marL="0" lvl="0" indent="0" algn="l" defTabSz="622300">
            <a:lnSpc>
              <a:spcPct val="90000"/>
            </a:lnSpc>
            <a:spcBef>
              <a:spcPct val="0"/>
            </a:spcBef>
            <a:spcAft>
              <a:spcPct val="35000"/>
            </a:spcAft>
            <a:buNone/>
          </a:pPr>
          <a:r>
            <a:rPr lang="en-US" sz="1400" kern="1200" dirty="0"/>
            <a:t>Limit your message to one screen  </a:t>
          </a:r>
          <a:endParaRPr lang="en-GB" sz="1400" kern="1200" dirty="0"/>
        </a:p>
      </dsp:txBody>
      <dsp:txXfrm>
        <a:off x="276693" y="1295352"/>
        <a:ext cx="3550911" cy="37293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B6A3CD-B93E-471E-BA0C-617916634D81}">
      <dsp:nvSpPr>
        <dsp:cNvPr id="0" name=""/>
        <dsp:cNvSpPr/>
      </dsp:nvSpPr>
      <dsp:spPr>
        <a:xfrm>
          <a:off x="0" y="327275"/>
          <a:ext cx="5130373" cy="453600"/>
        </a:xfrm>
        <a:prstGeom prst="rect">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A3F23F-A99B-4563-A0FC-E1B766ADA25E}">
      <dsp:nvSpPr>
        <dsp:cNvPr id="0" name=""/>
        <dsp:cNvSpPr/>
      </dsp:nvSpPr>
      <dsp:spPr>
        <a:xfrm>
          <a:off x="256518" y="105554"/>
          <a:ext cx="3591261" cy="534399"/>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741" tIns="0" rIns="135741" bIns="0" numCol="1" spcCol="1270" anchor="ctr" anchorCtr="0">
          <a:noAutofit/>
        </a:bodyPr>
        <a:lstStyle/>
        <a:p>
          <a:pPr marL="0" lvl="0" indent="0" algn="l" defTabSz="622300">
            <a:lnSpc>
              <a:spcPct val="90000"/>
            </a:lnSpc>
            <a:spcBef>
              <a:spcPct val="0"/>
            </a:spcBef>
            <a:spcAft>
              <a:spcPct val="35000"/>
            </a:spcAft>
            <a:buNone/>
          </a:pPr>
          <a:r>
            <a:rPr lang="en-US" sz="1400" kern="1200" dirty="0"/>
            <a:t>Introductory sentences to share what you are writing about </a:t>
          </a:r>
          <a:endParaRPr lang="en-GB" sz="1400" kern="1200" dirty="0"/>
        </a:p>
      </dsp:txBody>
      <dsp:txXfrm>
        <a:off x="282605" y="131641"/>
        <a:ext cx="3539087" cy="482225"/>
      </dsp:txXfrm>
    </dsp:sp>
    <dsp:sp modelId="{28CA0D14-B5B9-449C-8A18-83EB448A4718}">
      <dsp:nvSpPr>
        <dsp:cNvPr id="0" name=""/>
        <dsp:cNvSpPr/>
      </dsp:nvSpPr>
      <dsp:spPr>
        <a:xfrm>
          <a:off x="0" y="1143755"/>
          <a:ext cx="5130373" cy="453600"/>
        </a:xfrm>
        <a:prstGeom prst="rect">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14450F-5E84-4AAC-A21F-984D42A65B75}">
      <dsp:nvSpPr>
        <dsp:cNvPr id="0" name=""/>
        <dsp:cNvSpPr/>
      </dsp:nvSpPr>
      <dsp:spPr>
        <a:xfrm>
          <a:off x="256518" y="878075"/>
          <a:ext cx="3591261" cy="53136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741" tIns="0" rIns="135741" bIns="0" numCol="1" spcCol="1270" anchor="ctr" anchorCtr="0">
          <a:noAutofit/>
        </a:bodyPr>
        <a:lstStyle/>
        <a:p>
          <a:pPr marL="0" lvl="0" indent="0" algn="l" defTabSz="622300">
            <a:lnSpc>
              <a:spcPct val="90000"/>
            </a:lnSpc>
            <a:spcBef>
              <a:spcPct val="0"/>
            </a:spcBef>
            <a:spcAft>
              <a:spcPct val="35000"/>
            </a:spcAft>
            <a:buNone/>
          </a:pPr>
          <a:r>
            <a:rPr lang="en-US" sz="1400" kern="1200" dirty="0"/>
            <a:t>Clarify</a:t>
          </a:r>
          <a:r>
            <a:rPr lang="en-US" sz="1400" kern="1200" baseline="0" dirty="0"/>
            <a:t> your points thoroughly in discussion</a:t>
          </a:r>
        </a:p>
      </dsp:txBody>
      <dsp:txXfrm>
        <a:off x="282457" y="904014"/>
        <a:ext cx="3539383" cy="479482"/>
      </dsp:txXfrm>
    </dsp:sp>
    <dsp:sp modelId="{D84289BD-B2E4-4829-91E2-44EBA85AD490}">
      <dsp:nvSpPr>
        <dsp:cNvPr id="0" name=""/>
        <dsp:cNvSpPr/>
      </dsp:nvSpPr>
      <dsp:spPr>
        <a:xfrm>
          <a:off x="0" y="1960235"/>
          <a:ext cx="5130373" cy="453600"/>
        </a:xfrm>
        <a:prstGeom prst="rect">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BEC466-9501-40E7-9261-D5653E269F47}">
      <dsp:nvSpPr>
        <dsp:cNvPr id="0" name=""/>
        <dsp:cNvSpPr/>
      </dsp:nvSpPr>
      <dsp:spPr>
        <a:xfrm>
          <a:off x="256518" y="1694555"/>
          <a:ext cx="3591261" cy="53136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741" tIns="0" rIns="135741" bIns="0" numCol="1" spcCol="1270" anchor="ctr" anchorCtr="0">
          <a:noAutofit/>
        </a:bodyPr>
        <a:lstStyle/>
        <a:p>
          <a:pPr marL="0" lvl="0" indent="0" algn="l" defTabSz="622300">
            <a:lnSpc>
              <a:spcPct val="90000"/>
            </a:lnSpc>
            <a:spcBef>
              <a:spcPct val="0"/>
            </a:spcBef>
            <a:spcAft>
              <a:spcPct val="35000"/>
            </a:spcAft>
            <a:buNone/>
          </a:pPr>
          <a:r>
            <a:rPr lang="en-US" sz="1400" kern="1200" baseline="0" dirty="0"/>
            <a:t>Inform the reader when a follow-up is required (dated)</a:t>
          </a:r>
        </a:p>
      </dsp:txBody>
      <dsp:txXfrm>
        <a:off x="282457" y="1720494"/>
        <a:ext cx="3539383" cy="47948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F73469-3C0A-466F-85C0-F8FC1C497FEB}">
      <dsp:nvSpPr>
        <dsp:cNvPr id="0" name=""/>
        <dsp:cNvSpPr/>
      </dsp:nvSpPr>
      <dsp:spPr>
        <a:xfrm>
          <a:off x="0" y="353304"/>
          <a:ext cx="5965329" cy="5544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B02318-A60D-4F7E-8986-57C39E1EB27C}">
      <dsp:nvSpPr>
        <dsp:cNvPr id="0" name=""/>
        <dsp:cNvSpPr/>
      </dsp:nvSpPr>
      <dsp:spPr>
        <a:xfrm>
          <a:off x="298266" y="28584"/>
          <a:ext cx="4898549" cy="64944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7833" tIns="0" rIns="157833" bIns="0" numCol="1" spcCol="1270" anchor="ctr" anchorCtr="0">
          <a:noAutofit/>
        </a:bodyPr>
        <a:lstStyle/>
        <a:p>
          <a:pPr marL="0" lvl="0" indent="0" algn="just" defTabSz="622300">
            <a:lnSpc>
              <a:spcPct val="90000"/>
            </a:lnSpc>
            <a:spcBef>
              <a:spcPct val="0"/>
            </a:spcBef>
            <a:spcAft>
              <a:spcPct val="35000"/>
            </a:spcAft>
            <a:buNone/>
          </a:pPr>
          <a:r>
            <a:rPr lang="en-US" sz="1400" kern="1200" dirty="0"/>
            <a:t>Boldface, italics, underlining, computer generated bullets and numbers, centering, font color highlighting and changes.</a:t>
          </a:r>
          <a:endParaRPr lang="en-GB" sz="1400" kern="1200" dirty="0"/>
        </a:p>
      </dsp:txBody>
      <dsp:txXfrm>
        <a:off x="329969" y="60287"/>
        <a:ext cx="4835143" cy="586034"/>
      </dsp:txXfrm>
    </dsp:sp>
    <dsp:sp modelId="{EB4872AE-0B84-4E46-8BF7-675830809269}">
      <dsp:nvSpPr>
        <dsp:cNvPr id="0" name=""/>
        <dsp:cNvSpPr/>
      </dsp:nvSpPr>
      <dsp:spPr>
        <a:xfrm>
          <a:off x="0" y="1351224"/>
          <a:ext cx="5965329" cy="5544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C02CF1-8E34-4F18-957B-33551C56940C}">
      <dsp:nvSpPr>
        <dsp:cNvPr id="0" name=""/>
        <dsp:cNvSpPr/>
      </dsp:nvSpPr>
      <dsp:spPr>
        <a:xfrm>
          <a:off x="298266" y="1026504"/>
          <a:ext cx="4761919" cy="64944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7833" tIns="0" rIns="157833" bIns="0" numCol="1" spcCol="1270" anchor="ctr" anchorCtr="0">
          <a:noAutofit/>
        </a:bodyPr>
        <a:lstStyle/>
        <a:p>
          <a:pPr marL="0" lvl="0" indent="0" algn="just" defTabSz="622300">
            <a:lnSpc>
              <a:spcPct val="90000"/>
            </a:lnSpc>
            <a:spcBef>
              <a:spcPct val="0"/>
            </a:spcBef>
            <a:spcAft>
              <a:spcPct val="35000"/>
            </a:spcAft>
            <a:buNone/>
          </a:pPr>
          <a:r>
            <a:rPr lang="en-US" sz="1400" kern="1200" dirty="0"/>
            <a:t>Some platforms don’t have these enhancements.</a:t>
          </a:r>
          <a:endParaRPr lang="en-GB" sz="1400" kern="1200" dirty="0"/>
        </a:p>
      </dsp:txBody>
      <dsp:txXfrm>
        <a:off x="329969" y="1058207"/>
        <a:ext cx="4698513" cy="586034"/>
      </dsp:txXfrm>
    </dsp:sp>
    <dsp:sp modelId="{271B6026-004F-47F2-92B9-F26EC1A68594}">
      <dsp:nvSpPr>
        <dsp:cNvPr id="0" name=""/>
        <dsp:cNvSpPr/>
      </dsp:nvSpPr>
      <dsp:spPr>
        <a:xfrm>
          <a:off x="0" y="2349144"/>
          <a:ext cx="5965329" cy="5544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50B091-109A-4C7A-A425-BCEF72D1DBAC}">
      <dsp:nvSpPr>
        <dsp:cNvPr id="0" name=""/>
        <dsp:cNvSpPr/>
      </dsp:nvSpPr>
      <dsp:spPr>
        <a:xfrm>
          <a:off x="298266" y="2024424"/>
          <a:ext cx="4773402" cy="64944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7833" tIns="0" rIns="157833" bIns="0" numCol="1" spcCol="1270" anchor="ctr" anchorCtr="0">
          <a:noAutofit/>
        </a:bodyPr>
        <a:lstStyle/>
        <a:p>
          <a:pPr marL="0" lvl="0" indent="0" algn="just" defTabSz="622300">
            <a:lnSpc>
              <a:spcPct val="90000"/>
            </a:lnSpc>
            <a:spcBef>
              <a:spcPct val="0"/>
            </a:spcBef>
            <a:spcAft>
              <a:spcPct val="35000"/>
            </a:spcAft>
            <a:buNone/>
          </a:pPr>
          <a:r>
            <a:rPr lang="en-US" sz="1400" kern="1200" dirty="0"/>
            <a:t>Limit highlighting to asterisks, numbers, double spacing and headings.</a:t>
          </a:r>
          <a:endParaRPr lang="en-GB" sz="1400" kern="1200" dirty="0"/>
        </a:p>
      </dsp:txBody>
      <dsp:txXfrm>
        <a:off x="329969" y="2056127"/>
        <a:ext cx="4709996" cy="58603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F73469-3C0A-466F-85C0-F8FC1C497FEB}">
      <dsp:nvSpPr>
        <dsp:cNvPr id="0" name=""/>
        <dsp:cNvSpPr/>
      </dsp:nvSpPr>
      <dsp:spPr>
        <a:xfrm>
          <a:off x="0" y="351381"/>
          <a:ext cx="5368577" cy="5040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B02318-A60D-4F7E-8986-57C39E1EB27C}">
      <dsp:nvSpPr>
        <dsp:cNvPr id="0" name=""/>
        <dsp:cNvSpPr/>
      </dsp:nvSpPr>
      <dsp:spPr>
        <a:xfrm>
          <a:off x="268428" y="56181"/>
          <a:ext cx="4408515" cy="5904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044" tIns="0" rIns="142044" bIns="0" numCol="1" spcCol="1270" anchor="ctr" anchorCtr="0">
          <a:noAutofit/>
        </a:bodyPr>
        <a:lstStyle/>
        <a:p>
          <a:pPr marL="0" lvl="0" indent="0" algn="just" defTabSz="622300">
            <a:lnSpc>
              <a:spcPct val="90000"/>
            </a:lnSpc>
            <a:spcBef>
              <a:spcPct val="0"/>
            </a:spcBef>
            <a:spcAft>
              <a:spcPct val="35000"/>
            </a:spcAft>
            <a:buNone/>
          </a:pPr>
          <a:r>
            <a:rPr lang="en-US" sz="1400" kern="1200" dirty="0"/>
            <a:t>Proofread your Email</a:t>
          </a:r>
          <a:endParaRPr lang="en-GB" sz="1400" kern="1200" dirty="0"/>
        </a:p>
      </dsp:txBody>
      <dsp:txXfrm>
        <a:off x="297249" y="85002"/>
        <a:ext cx="4350873" cy="532758"/>
      </dsp:txXfrm>
    </dsp:sp>
    <dsp:sp modelId="{EB4872AE-0B84-4E46-8BF7-675830809269}">
      <dsp:nvSpPr>
        <dsp:cNvPr id="0" name=""/>
        <dsp:cNvSpPr/>
      </dsp:nvSpPr>
      <dsp:spPr>
        <a:xfrm>
          <a:off x="0" y="1258582"/>
          <a:ext cx="5368577" cy="5040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C02CF1-8E34-4F18-957B-33551C56940C}">
      <dsp:nvSpPr>
        <dsp:cNvPr id="0" name=""/>
        <dsp:cNvSpPr/>
      </dsp:nvSpPr>
      <dsp:spPr>
        <a:xfrm>
          <a:off x="268428" y="963382"/>
          <a:ext cx="4285553" cy="5904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044" tIns="0" rIns="142044" bIns="0" numCol="1" spcCol="1270" anchor="ctr" anchorCtr="0">
          <a:noAutofit/>
        </a:bodyPr>
        <a:lstStyle/>
        <a:p>
          <a:pPr marL="0" lvl="0" indent="0" algn="just" defTabSz="622300">
            <a:lnSpc>
              <a:spcPct val="90000"/>
            </a:lnSpc>
            <a:spcBef>
              <a:spcPct val="0"/>
            </a:spcBef>
            <a:spcAft>
              <a:spcPct val="35000"/>
            </a:spcAft>
            <a:buNone/>
          </a:pPr>
          <a:r>
            <a:rPr lang="en-US" sz="1400" kern="1200" dirty="0"/>
            <a:t>Make</a:t>
          </a:r>
          <a:r>
            <a:rPr lang="en-US" sz="1400" kern="1200" baseline="0" dirty="0"/>
            <a:t> hard copies for future reference</a:t>
          </a:r>
          <a:endParaRPr lang="en-GB" sz="1400" kern="1200" dirty="0"/>
        </a:p>
      </dsp:txBody>
      <dsp:txXfrm>
        <a:off x="297249" y="992203"/>
        <a:ext cx="4227911" cy="532758"/>
      </dsp:txXfrm>
    </dsp:sp>
    <dsp:sp modelId="{271B6026-004F-47F2-92B9-F26EC1A68594}">
      <dsp:nvSpPr>
        <dsp:cNvPr id="0" name=""/>
        <dsp:cNvSpPr/>
      </dsp:nvSpPr>
      <dsp:spPr>
        <a:xfrm>
          <a:off x="0" y="2165782"/>
          <a:ext cx="5368577" cy="5040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50B091-109A-4C7A-A425-BCEF72D1DBAC}">
      <dsp:nvSpPr>
        <dsp:cNvPr id="0" name=""/>
        <dsp:cNvSpPr/>
      </dsp:nvSpPr>
      <dsp:spPr>
        <a:xfrm>
          <a:off x="268428" y="1870582"/>
          <a:ext cx="4295887" cy="5904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044" tIns="0" rIns="142044" bIns="0" numCol="1" spcCol="1270" anchor="ctr" anchorCtr="0">
          <a:noAutofit/>
        </a:bodyPr>
        <a:lstStyle/>
        <a:p>
          <a:pPr marL="0" lvl="0" indent="0" algn="just" defTabSz="622300">
            <a:lnSpc>
              <a:spcPct val="90000"/>
            </a:lnSpc>
            <a:spcBef>
              <a:spcPct val="0"/>
            </a:spcBef>
            <a:spcAft>
              <a:spcPct val="35000"/>
            </a:spcAft>
            <a:buNone/>
          </a:pPr>
          <a:r>
            <a:rPr lang="en-US" sz="1400" kern="1200" dirty="0"/>
            <a:t>Be</a:t>
          </a:r>
          <a:r>
            <a:rPr lang="en-US" sz="1400" kern="1200" baseline="0" dirty="0"/>
            <a:t> careful with attachments and their formats</a:t>
          </a:r>
          <a:endParaRPr lang="en-GB" sz="1400" kern="1200" dirty="0"/>
        </a:p>
      </dsp:txBody>
      <dsp:txXfrm>
        <a:off x="297249" y="1899403"/>
        <a:ext cx="4238245" cy="53275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0A34B-0A57-41B1-994D-4F7AC4E730BA}">
      <dsp:nvSpPr>
        <dsp:cNvPr id="0" name=""/>
        <dsp:cNvSpPr/>
      </dsp:nvSpPr>
      <dsp:spPr>
        <a:xfrm>
          <a:off x="0" y="398448"/>
          <a:ext cx="5368577" cy="504000"/>
        </a:xfrm>
        <a:prstGeom prst="rect">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F9062D-7996-4771-AF43-4CB5CC59BFC2}">
      <dsp:nvSpPr>
        <dsp:cNvPr id="0" name=""/>
        <dsp:cNvSpPr/>
      </dsp:nvSpPr>
      <dsp:spPr>
        <a:xfrm>
          <a:off x="268428" y="56181"/>
          <a:ext cx="3758004" cy="59040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044" tIns="0" rIns="142044" bIns="0" numCol="1" spcCol="1270" anchor="ctr" anchorCtr="0">
          <a:noAutofit/>
        </a:bodyPr>
        <a:lstStyle/>
        <a:p>
          <a:pPr marL="0" lvl="0" indent="0" algn="just" defTabSz="622300">
            <a:lnSpc>
              <a:spcPct val="90000"/>
            </a:lnSpc>
            <a:spcBef>
              <a:spcPct val="0"/>
            </a:spcBef>
            <a:spcAft>
              <a:spcPct val="35000"/>
            </a:spcAft>
            <a:buNone/>
          </a:pPr>
          <a:r>
            <a:rPr lang="en-US" sz="1400" kern="1200" dirty="0"/>
            <a:t>Be courteous</a:t>
          </a:r>
          <a:endParaRPr lang="en-GB" sz="1400" kern="1200" dirty="0"/>
        </a:p>
      </dsp:txBody>
      <dsp:txXfrm>
        <a:off x="297249" y="85002"/>
        <a:ext cx="3700362" cy="532758"/>
      </dsp:txXfrm>
    </dsp:sp>
    <dsp:sp modelId="{2769F8C2-3FDB-4B38-A50D-358F557D7AFD}">
      <dsp:nvSpPr>
        <dsp:cNvPr id="0" name=""/>
        <dsp:cNvSpPr/>
      </dsp:nvSpPr>
      <dsp:spPr>
        <a:xfrm>
          <a:off x="0" y="1258582"/>
          <a:ext cx="5368577" cy="504000"/>
        </a:xfrm>
        <a:prstGeom prst="rect">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ECA5C7-C33F-4863-B391-1F7EFA317A0A}">
      <dsp:nvSpPr>
        <dsp:cNvPr id="0" name=""/>
        <dsp:cNvSpPr/>
      </dsp:nvSpPr>
      <dsp:spPr>
        <a:xfrm>
          <a:off x="268428" y="963382"/>
          <a:ext cx="3758004" cy="59040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044" tIns="0" rIns="142044" bIns="0" numCol="1" spcCol="1270" anchor="ctr" anchorCtr="0">
          <a:noAutofit/>
        </a:bodyPr>
        <a:lstStyle/>
        <a:p>
          <a:pPr marL="0" lvl="0" indent="0" algn="just" defTabSz="622300">
            <a:lnSpc>
              <a:spcPct val="90000"/>
            </a:lnSpc>
            <a:spcBef>
              <a:spcPct val="0"/>
            </a:spcBef>
            <a:spcAft>
              <a:spcPct val="35000"/>
            </a:spcAft>
            <a:buNone/>
          </a:pPr>
          <a:r>
            <a:rPr lang="en-US" sz="1400" kern="1200" dirty="0"/>
            <a:t>Be professional</a:t>
          </a:r>
          <a:endParaRPr lang="en-GB" sz="1400" kern="1200" dirty="0"/>
        </a:p>
      </dsp:txBody>
      <dsp:txXfrm>
        <a:off x="297249" y="992203"/>
        <a:ext cx="3700362" cy="532758"/>
      </dsp:txXfrm>
    </dsp:sp>
    <dsp:sp modelId="{36D70BD4-2664-405F-8755-05BA7B63F196}">
      <dsp:nvSpPr>
        <dsp:cNvPr id="0" name=""/>
        <dsp:cNvSpPr/>
      </dsp:nvSpPr>
      <dsp:spPr>
        <a:xfrm>
          <a:off x="0" y="2165782"/>
          <a:ext cx="5368577" cy="504000"/>
        </a:xfrm>
        <a:prstGeom prst="rect">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D9386F-8B5F-43F6-8891-D44ED6778085}">
      <dsp:nvSpPr>
        <dsp:cNvPr id="0" name=""/>
        <dsp:cNvSpPr/>
      </dsp:nvSpPr>
      <dsp:spPr>
        <a:xfrm>
          <a:off x="268428" y="1870582"/>
          <a:ext cx="3758004" cy="59040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044" tIns="0" rIns="142044" bIns="0" numCol="1" spcCol="1270" anchor="ctr" anchorCtr="0">
          <a:noAutofit/>
        </a:bodyPr>
        <a:lstStyle/>
        <a:p>
          <a:pPr marL="0" lvl="0" indent="0" algn="just" defTabSz="622300">
            <a:lnSpc>
              <a:spcPct val="90000"/>
            </a:lnSpc>
            <a:spcBef>
              <a:spcPct val="0"/>
            </a:spcBef>
            <a:spcAft>
              <a:spcPct val="35000"/>
            </a:spcAft>
            <a:buNone/>
          </a:pPr>
          <a:r>
            <a:rPr lang="en-US" sz="1400" kern="1200" dirty="0"/>
            <a:t>Avoid abusive, angry emails (Flaming)</a:t>
          </a:r>
          <a:endParaRPr lang="en-GB" sz="1400" kern="1200" dirty="0"/>
        </a:p>
      </dsp:txBody>
      <dsp:txXfrm>
        <a:off x="297249" y="1899403"/>
        <a:ext cx="3700362" cy="53275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0A34B-0A57-41B1-994D-4F7AC4E730BA}">
      <dsp:nvSpPr>
        <dsp:cNvPr id="0" name=""/>
        <dsp:cNvSpPr/>
      </dsp:nvSpPr>
      <dsp:spPr>
        <a:xfrm>
          <a:off x="0" y="295455"/>
          <a:ext cx="5985862" cy="4284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F9062D-7996-4771-AF43-4CB5CC59BFC2}">
      <dsp:nvSpPr>
        <dsp:cNvPr id="0" name=""/>
        <dsp:cNvSpPr/>
      </dsp:nvSpPr>
      <dsp:spPr>
        <a:xfrm>
          <a:off x="299293" y="4529"/>
          <a:ext cx="4190103" cy="5018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376" tIns="0" rIns="158376" bIns="0" numCol="1" spcCol="1270" anchor="ctr" anchorCtr="0">
          <a:noAutofit/>
        </a:bodyPr>
        <a:lstStyle/>
        <a:p>
          <a:pPr marL="0" lvl="0" indent="0" algn="just" defTabSz="622300">
            <a:lnSpc>
              <a:spcPct val="90000"/>
            </a:lnSpc>
            <a:spcBef>
              <a:spcPct val="0"/>
            </a:spcBef>
            <a:spcAft>
              <a:spcPct val="35000"/>
            </a:spcAft>
            <a:buNone/>
          </a:pPr>
          <a:r>
            <a:rPr lang="en-US" sz="1400" kern="1200" dirty="0"/>
            <a:t>Demand conciseness (160 characters)</a:t>
          </a:r>
          <a:endParaRPr lang="en-GB" sz="1400" kern="1200" dirty="0"/>
        </a:p>
      </dsp:txBody>
      <dsp:txXfrm>
        <a:off x="323791" y="29027"/>
        <a:ext cx="4141107" cy="452844"/>
      </dsp:txXfrm>
    </dsp:sp>
    <dsp:sp modelId="{C3866A8C-99AE-44C4-A806-965B0B6B23F9}">
      <dsp:nvSpPr>
        <dsp:cNvPr id="0" name=""/>
        <dsp:cNvSpPr/>
      </dsp:nvSpPr>
      <dsp:spPr>
        <a:xfrm>
          <a:off x="0" y="1026569"/>
          <a:ext cx="5985862" cy="4284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F90D04-DE02-4B56-A4BB-8A4445CA7BF2}">
      <dsp:nvSpPr>
        <dsp:cNvPr id="0" name=""/>
        <dsp:cNvSpPr/>
      </dsp:nvSpPr>
      <dsp:spPr>
        <a:xfrm>
          <a:off x="299293" y="775649"/>
          <a:ext cx="4190103" cy="5018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376" tIns="0" rIns="158376" bIns="0" numCol="1" spcCol="1270" anchor="ctr" anchorCtr="0">
          <a:noAutofit/>
        </a:bodyPr>
        <a:lstStyle/>
        <a:p>
          <a:pPr marL="0" lvl="0" indent="0" algn="just" defTabSz="622300">
            <a:lnSpc>
              <a:spcPct val="90000"/>
            </a:lnSpc>
            <a:spcBef>
              <a:spcPct val="0"/>
            </a:spcBef>
            <a:spcAft>
              <a:spcPct val="35000"/>
            </a:spcAft>
            <a:buNone/>
          </a:pPr>
          <a:r>
            <a:rPr lang="en-US" sz="1400" kern="1200" dirty="0"/>
            <a:t>Cost effective</a:t>
          </a:r>
          <a:endParaRPr lang="en-GB" sz="1400" kern="1200" dirty="0"/>
        </a:p>
      </dsp:txBody>
      <dsp:txXfrm>
        <a:off x="323791" y="800147"/>
        <a:ext cx="4141107" cy="452844"/>
      </dsp:txXfrm>
    </dsp:sp>
    <dsp:sp modelId="{2769F8C2-3FDB-4B38-A50D-358F557D7AFD}">
      <dsp:nvSpPr>
        <dsp:cNvPr id="0" name=""/>
        <dsp:cNvSpPr/>
      </dsp:nvSpPr>
      <dsp:spPr>
        <a:xfrm>
          <a:off x="0" y="1797689"/>
          <a:ext cx="5985862" cy="4284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ECA5C7-C33F-4863-B391-1F7EFA317A0A}">
      <dsp:nvSpPr>
        <dsp:cNvPr id="0" name=""/>
        <dsp:cNvSpPr/>
      </dsp:nvSpPr>
      <dsp:spPr>
        <a:xfrm>
          <a:off x="299293" y="1546769"/>
          <a:ext cx="4190103" cy="5018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376" tIns="0" rIns="158376" bIns="0" numCol="1" spcCol="1270" anchor="ctr" anchorCtr="0">
          <a:noAutofit/>
        </a:bodyPr>
        <a:lstStyle/>
        <a:p>
          <a:pPr marL="0" lvl="0" indent="0" algn="just" defTabSz="622300">
            <a:lnSpc>
              <a:spcPct val="90000"/>
            </a:lnSpc>
            <a:spcBef>
              <a:spcPct val="0"/>
            </a:spcBef>
            <a:spcAft>
              <a:spcPct val="35000"/>
            </a:spcAft>
            <a:buNone/>
          </a:pPr>
          <a:r>
            <a:rPr lang="en-US" sz="1400" kern="1200" dirty="0"/>
            <a:t>Speedy and effective </a:t>
          </a:r>
          <a:endParaRPr lang="en-GB" sz="1400" kern="1200" dirty="0"/>
        </a:p>
      </dsp:txBody>
      <dsp:txXfrm>
        <a:off x="323791" y="1571267"/>
        <a:ext cx="4141107" cy="452844"/>
      </dsp:txXfrm>
    </dsp:sp>
    <dsp:sp modelId="{E77D5FD5-DF60-4FC9-B5E8-AF35752BA7B3}">
      <dsp:nvSpPr>
        <dsp:cNvPr id="0" name=""/>
        <dsp:cNvSpPr/>
      </dsp:nvSpPr>
      <dsp:spPr>
        <a:xfrm>
          <a:off x="0" y="2568809"/>
          <a:ext cx="5985862" cy="4284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BC5653-E72B-42A4-BA39-E848728F3CEC}">
      <dsp:nvSpPr>
        <dsp:cNvPr id="0" name=""/>
        <dsp:cNvSpPr/>
      </dsp:nvSpPr>
      <dsp:spPr>
        <a:xfrm>
          <a:off x="299293" y="2317889"/>
          <a:ext cx="4190103" cy="5018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376" tIns="0" rIns="158376" bIns="0" numCol="1" spcCol="1270" anchor="ctr" anchorCtr="0">
          <a:noAutofit/>
        </a:bodyPr>
        <a:lstStyle/>
        <a:p>
          <a:pPr marL="0" lvl="0" indent="0" algn="just" defTabSz="622300">
            <a:lnSpc>
              <a:spcPct val="90000"/>
            </a:lnSpc>
            <a:spcBef>
              <a:spcPct val="0"/>
            </a:spcBef>
            <a:spcAft>
              <a:spcPct val="35000"/>
            </a:spcAft>
            <a:buNone/>
          </a:pPr>
          <a:r>
            <a:rPr lang="en-US" sz="1400" kern="1200" dirty="0"/>
            <a:t>Decrease intimidation factor</a:t>
          </a:r>
          <a:endParaRPr lang="en-GB" sz="1400" kern="1200" dirty="0"/>
        </a:p>
      </dsp:txBody>
      <dsp:txXfrm>
        <a:off x="323791" y="2342387"/>
        <a:ext cx="4141107" cy="452844"/>
      </dsp:txXfrm>
    </dsp:sp>
    <dsp:sp modelId="{BCC1D9A5-2DA0-4BA5-A2B8-2E49C6529D10}">
      <dsp:nvSpPr>
        <dsp:cNvPr id="0" name=""/>
        <dsp:cNvSpPr/>
      </dsp:nvSpPr>
      <dsp:spPr>
        <a:xfrm>
          <a:off x="0" y="3339929"/>
          <a:ext cx="5985862" cy="4284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AC3D60-F5AE-4A60-B450-9A12C31B92E6}">
      <dsp:nvSpPr>
        <dsp:cNvPr id="0" name=""/>
        <dsp:cNvSpPr/>
      </dsp:nvSpPr>
      <dsp:spPr>
        <a:xfrm>
          <a:off x="299293" y="3089009"/>
          <a:ext cx="4190103" cy="5018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376" tIns="0" rIns="158376" bIns="0" numCol="1" spcCol="1270" anchor="ctr" anchorCtr="0">
          <a:noAutofit/>
        </a:bodyPr>
        <a:lstStyle/>
        <a:p>
          <a:pPr marL="0" lvl="0" indent="0" algn="just" defTabSz="622300">
            <a:lnSpc>
              <a:spcPct val="90000"/>
            </a:lnSpc>
            <a:spcBef>
              <a:spcPct val="0"/>
            </a:spcBef>
            <a:spcAft>
              <a:spcPct val="35000"/>
            </a:spcAft>
            <a:buNone/>
          </a:pPr>
          <a:r>
            <a:rPr lang="en-US" sz="1400" kern="1200" dirty="0"/>
            <a:t>Facilitates documentation</a:t>
          </a:r>
          <a:endParaRPr lang="en-GB" sz="1400" kern="1200" dirty="0"/>
        </a:p>
      </dsp:txBody>
      <dsp:txXfrm>
        <a:off x="323791" y="3113507"/>
        <a:ext cx="4141107" cy="45284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5368F-C333-4308-9AE0-C158775AA5CD}">
      <dsp:nvSpPr>
        <dsp:cNvPr id="0" name=""/>
        <dsp:cNvSpPr/>
      </dsp:nvSpPr>
      <dsp:spPr>
        <a:xfrm>
          <a:off x="0" y="261619"/>
          <a:ext cx="5829620" cy="302400"/>
        </a:xfrm>
        <a:prstGeom prst="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9954AE-9314-49B1-8D5C-1FA2FA5AB137}">
      <dsp:nvSpPr>
        <dsp:cNvPr id="0" name=""/>
        <dsp:cNvSpPr/>
      </dsp:nvSpPr>
      <dsp:spPr>
        <a:xfrm>
          <a:off x="291481" y="84499"/>
          <a:ext cx="4080734" cy="3542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242" tIns="0" rIns="154242" bIns="0" numCol="1" spcCol="1270" anchor="ctr" anchorCtr="0">
          <a:noAutofit/>
        </a:bodyPr>
        <a:lstStyle/>
        <a:p>
          <a:pPr marL="0" lvl="0" indent="0" algn="l" defTabSz="533400">
            <a:lnSpc>
              <a:spcPct val="90000"/>
            </a:lnSpc>
            <a:spcBef>
              <a:spcPct val="0"/>
            </a:spcBef>
            <a:spcAft>
              <a:spcPct val="35000"/>
            </a:spcAft>
            <a:buNone/>
          </a:pPr>
          <a:r>
            <a:rPr lang="en-US" sz="1200" kern="1200" dirty="0"/>
            <a:t>Security issues</a:t>
          </a:r>
          <a:endParaRPr lang="en-GB" sz="1200" kern="1200" dirty="0"/>
        </a:p>
      </dsp:txBody>
      <dsp:txXfrm>
        <a:off x="308774" y="101792"/>
        <a:ext cx="4046148" cy="319654"/>
      </dsp:txXfrm>
    </dsp:sp>
    <dsp:sp modelId="{2A1E6AE7-2A43-40EA-B495-5B35CD23B240}">
      <dsp:nvSpPr>
        <dsp:cNvPr id="0" name=""/>
        <dsp:cNvSpPr/>
      </dsp:nvSpPr>
      <dsp:spPr>
        <a:xfrm>
          <a:off x="0" y="805939"/>
          <a:ext cx="5829620" cy="302400"/>
        </a:xfrm>
        <a:prstGeom prst="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2D9D45-5928-4CEC-B0F5-F1C6BD1AE27D}">
      <dsp:nvSpPr>
        <dsp:cNvPr id="0" name=""/>
        <dsp:cNvSpPr/>
      </dsp:nvSpPr>
      <dsp:spPr>
        <a:xfrm>
          <a:off x="291481" y="628819"/>
          <a:ext cx="4080734" cy="3542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242" tIns="0" rIns="154242" bIns="0" numCol="1" spcCol="1270" anchor="ctr" anchorCtr="0">
          <a:noAutofit/>
        </a:bodyPr>
        <a:lstStyle/>
        <a:p>
          <a:pPr marL="0" lvl="0" indent="0" algn="l" defTabSz="533400">
            <a:lnSpc>
              <a:spcPct val="90000"/>
            </a:lnSpc>
            <a:spcBef>
              <a:spcPct val="0"/>
            </a:spcBef>
            <a:spcAft>
              <a:spcPct val="35000"/>
            </a:spcAft>
            <a:buNone/>
          </a:pPr>
          <a:r>
            <a:rPr lang="en-US" sz="1200" kern="1200" dirty="0"/>
            <a:t>Lost productivity</a:t>
          </a:r>
          <a:endParaRPr lang="en-GB" sz="1200" kern="1200" dirty="0"/>
        </a:p>
      </dsp:txBody>
      <dsp:txXfrm>
        <a:off x="308774" y="646112"/>
        <a:ext cx="4046148" cy="319654"/>
      </dsp:txXfrm>
    </dsp:sp>
    <dsp:sp modelId="{164D8A84-7B3F-4983-8E06-13E78A959A5D}">
      <dsp:nvSpPr>
        <dsp:cNvPr id="0" name=""/>
        <dsp:cNvSpPr/>
      </dsp:nvSpPr>
      <dsp:spPr>
        <a:xfrm>
          <a:off x="0" y="1350259"/>
          <a:ext cx="5829620" cy="302400"/>
        </a:xfrm>
        <a:prstGeom prst="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1BB6E8-6253-4A42-80D8-468AB5744B9F}">
      <dsp:nvSpPr>
        <dsp:cNvPr id="0" name=""/>
        <dsp:cNvSpPr/>
      </dsp:nvSpPr>
      <dsp:spPr>
        <a:xfrm>
          <a:off x="291481" y="1173139"/>
          <a:ext cx="4080734" cy="3542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242" tIns="0" rIns="154242" bIns="0" numCol="1" spcCol="1270" anchor="ctr" anchorCtr="0">
          <a:noAutofit/>
        </a:bodyPr>
        <a:lstStyle/>
        <a:p>
          <a:pPr marL="0" lvl="0" indent="0" algn="l" defTabSz="533400">
            <a:lnSpc>
              <a:spcPct val="90000"/>
            </a:lnSpc>
            <a:spcBef>
              <a:spcPct val="0"/>
            </a:spcBef>
            <a:spcAft>
              <a:spcPct val="35000"/>
            </a:spcAft>
            <a:buNone/>
          </a:pPr>
          <a:r>
            <a:rPr lang="en-US" sz="1200" kern="1200" dirty="0"/>
            <a:t>Employee abuse</a:t>
          </a:r>
          <a:endParaRPr lang="en-GB" sz="1200" kern="1200" dirty="0"/>
        </a:p>
      </dsp:txBody>
      <dsp:txXfrm>
        <a:off x="308774" y="1190432"/>
        <a:ext cx="4046148" cy="319654"/>
      </dsp:txXfrm>
    </dsp:sp>
    <dsp:sp modelId="{24004D6C-58BF-4023-A14B-1CB94DD5441F}">
      <dsp:nvSpPr>
        <dsp:cNvPr id="0" name=""/>
        <dsp:cNvSpPr/>
      </dsp:nvSpPr>
      <dsp:spPr>
        <a:xfrm>
          <a:off x="0" y="1894579"/>
          <a:ext cx="5829620" cy="302400"/>
        </a:xfrm>
        <a:prstGeom prst="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835DBC-D888-46B2-AE05-7726F52D69FB}">
      <dsp:nvSpPr>
        <dsp:cNvPr id="0" name=""/>
        <dsp:cNvSpPr/>
      </dsp:nvSpPr>
      <dsp:spPr>
        <a:xfrm>
          <a:off x="291481" y="1717459"/>
          <a:ext cx="4080734" cy="3542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242" tIns="0" rIns="154242" bIns="0" numCol="1" spcCol="1270" anchor="ctr" anchorCtr="0">
          <a:noAutofit/>
        </a:bodyPr>
        <a:lstStyle/>
        <a:p>
          <a:pPr marL="0" lvl="0" indent="0" algn="l" defTabSz="533400">
            <a:lnSpc>
              <a:spcPct val="90000"/>
            </a:lnSpc>
            <a:spcBef>
              <a:spcPct val="0"/>
            </a:spcBef>
            <a:spcAft>
              <a:spcPct val="35000"/>
            </a:spcAft>
            <a:buNone/>
          </a:pPr>
          <a:r>
            <a:rPr lang="en-US" sz="1200" kern="1200" dirty="0"/>
            <a:t>Distraction</a:t>
          </a:r>
          <a:endParaRPr lang="en-GB" sz="1200" kern="1200" dirty="0"/>
        </a:p>
      </dsp:txBody>
      <dsp:txXfrm>
        <a:off x="308774" y="1734752"/>
        <a:ext cx="4046148" cy="319654"/>
      </dsp:txXfrm>
    </dsp:sp>
    <dsp:sp modelId="{03890699-8CC9-4598-A047-0B1E7E4227D5}">
      <dsp:nvSpPr>
        <dsp:cNvPr id="0" name=""/>
        <dsp:cNvSpPr/>
      </dsp:nvSpPr>
      <dsp:spPr>
        <a:xfrm>
          <a:off x="0" y="2438899"/>
          <a:ext cx="5829620" cy="302400"/>
        </a:xfrm>
        <a:prstGeom prst="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81BDF3-8B0A-4980-A002-3EFEB618506F}">
      <dsp:nvSpPr>
        <dsp:cNvPr id="0" name=""/>
        <dsp:cNvSpPr/>
      </dsp:nvSpPr>
      <dsp:spPr>
        <a:xfrm>
          <a:off x="291481" y="2261779"/>
          <a:ext cx="4080734" cy="3542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242" tIns="0" rIns="154242" bIns="0" numCol="1" spcCol="1270" anchor="ctr" anchorCtr="0">
          <a:noAutofit/>
        </a:bodyPr>
        <a:lstStyle/>
        <a:p>
          <a:pPr marL="0" lvl="0" indent="0" algn="l" defTabSz="533400">
            <a:lnSpc>
              <a:spcPct val="90000"/>
            </a:lnSpc>
            <a:spcBef>
              <a:spcPct val="0"/>
            </a:spcBef>
            <a:spcAft>
              <a:spcPct val="35000"/>
            </a:spcAft>
            <a:buNone/>
          </a:pPr>
          <a:r>
            <a:rPr lang="en-US" sz="1200" kern="1200" dirty="0"/>
            <a:t>Netiquette</a:t>
          </a:r>
          <a:endParaRPr lang="en-GB" sz="1200" kern="1200" dirty="0"/>
        </a:p>
      </dsp:txBody>
      <dsp:txXfrm>
        <a:off x="308774" y="2279072"/>
        <a:ext cx="4046148" cy="319654"/>
      </dsp:txXfrm>
    </dsp:sp>
    <dsp:sp modelId="{59805159-ABCB-43E0-85A9-35A63B186C38}">
      <dsp:nvSpPr>
        <dsp:cNvPr id="0" name=""/>
        <dsp:cNvSpPr/>
      </dsp:nvSpPr>
      <dsp:spPr>
        <a:xfrm>
          <a:off x="0" y="2983219"/>
          <a:ext cx="5829620" cy="302400"/>
        </a:xfrm>
        <a:prstGeom prst="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DCD43D-9751-4AA2-BC7C-813FA4E5123A}">
      <dsp:nvSpPr>
        <dsp:cNvPr id="0" name=""/>
        <dsp:cNvSpPr/>
      </dsp:nvSpPr>
      <dsp:spPr>
        <a:xfrm>
          <a:off x="291481" y="2806099"/>
          <a:ext cx="4080734" cy="35424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242" tIns="0" rIns="154242" bIns="0" numCol="1" spcCol="1270" anchor="ctr" anchorCtr="0">
          <a:noAutofit/>
        </a:bodyPr>
        <a:lstStyle/>
        <a:p>
          <a:pPr marL="0" lvl="0" indent="0" algn="l" defTabSz="533400">
            <a:lnSpc>
              <a:spcPct val="90000"/>
            </a:lnSpc>
            <a:spcBef>
              <a:spcPct val="0"/>
            </a:spcBef>
            <a:spcAft>
              <a:spcPct val="35000"/>
            </a:spcAft>
            <a:buNone/>
          </a:pPr>
          <a:r>
            <a:rPr lang="en-US" sz="1200" kern="1200" dirty="0" err="1"/>
            <a:t>Spim</a:t>
          </a:r>
          <a:r>
            <a:rPr lang="en-US" sz="1200" kern="1200" dirty="0"/>
            <a:t> (Instant Message Spam)</a:t>
          </a:r>
          <a:endParaRPr lang="en-GB" sz="1200" kern="1200" dirty="0"/>
        </a:p>
      </dsp:txBody>
      <dsp:txXfrm>
        <a:off x="308774" y="2823392"/>
        <a:ext cx="4046148"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C9FC36-0ACD-442A-9622-0785A7C382F1}">
      <dsp:nvSpPr>
        <dsp:cNvPr id="0" name=""/>
        <dsp:cNvSpPr/>
      </dsp:nvSpPr>
      <dsp:spPr>
        <a:xfrm>
          <a:off x="0" y="109407"/>
          <a:ext cx="4354883" cy="486237"/>
        </a:xfrm>
        <a:prstGeom prst="roundRect">
          <a:avLst/>
        </a:prstGeom>
        <a:solidFill>
          <a:schemeClr val="accent4">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Written for many different purposes:</a:t>
          </a:r>
          <a:endParaRPr lang="en-GB" sz="1600" kern="1200" dirty="0"/>
        </a:p>
      </dsp:txBody>
      <dsp:txXfrm>
        <a:off x="23736" y="133143"/>
        <a:ext cx="4307411" cy="438765"/>
      </dsp:txXfrm>
    </dsp:sp>
    <dsp:sp modelId="{934F3D28-E1B6-4503-8C26-C82B030217A1}">
      <dsp:nvSpPr>
        <dsp:cNvPr id="0" name=""/>
        <dsp:cNvSpPr/>
      </dsp:nvSpPr>
      <dsp:spPr>
        <a:xfrm>
          <a:off x="0" y="493312"/>
          <a:ext cx="4354883" cy="2753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68" tIns="15240" rIns="85344" bIns="15240" numCol="1" spcCol="1270" anchor="t" anchorCtr="0">
          <a:noAutofit/>
        </a:bodyPr>
        <a:lstStyle/>
        <a:p>
          <a:pPr marL="114300" lvl="1" indent="-114300" algn="l" defTabSz="533400">
            <a:lnSpc>
              <a:spcPct val="90000"/>
            </a:lnSpc>
            <a:spcBef>
              <a:spcPct val="0"/>
            </a:spcBef>
            <a:spcAft>
              <a:spcPct val="20000"/>
            </a:spcAft>
            <a:buChar char="•"/>
          </a:pPr>
          <a:endParaRPr lang="en-GB" sz="1200" kern="1200" dirty="0"/>
        </a:p>
        <a:p>
          <a:pPr marL="114300" lvl="1" indent="-114300" algn="l" defTabSz="622300">
            <a:lnSpc>
              <a:spcPct val="90000"/>
            </a:lnSpc>
            <a:spcBef>
              <a:spcPct val="0"/>
            </a:spcBef>
            <a:spcAft>
              <a:spcPct val="20000"/>
            </a:spcAft>
            <a:buChar char="•"/>
          </a:pPr>
          <a:r>
            <a:rPr lang="en-US" sz="1400" kern="1200" dirty="0"/>
            <a:t>Documentation</a:t>
          </a:r>
          <a:endParaRPr lang="en-GB" sz="1400" kern="1200" dirty="0"/>
        </a:p>
        <a:p>
          <a:pPr marL="114300" lvl="1" indent="-114300" algn="l" defTabSz="622300">
            <a:lnSpc>
              <a:spcPct val="90000"/>
            </a:lnSpc>
            <a:spcBef>
              <a:spcPct val="0"/>
            </a:spcBef>
            <a:spcAft>
              <a:spcPct val="20000"/>
            </a:spcAft>
            <a:buChar char="•"/>
          </a:pPr>
          <a:r>
            <a:rPr lang="en-US" sz="1400" kern="1200" dirty="0"/>
            <a:t>Confirmation</a:t>
          </a:r>
          <a:endParaRPr lang="en-GB" sz="1400" kern="1200" dirty="0"/>
        </a:p>
        <a:p>
          <a:pPr marL="114300" lvl="1" indent="-114300" algn="l" defTabSz="622300">
            <a:lnSpc>
              <a:spcPct val="90000"/>
            </a:lnSpc>
            <a:spcBef>
              <a:spcPct val="0"/>
            </a:spcBef>
            <a:spcAft>
              <a:spcPct val="20000"/>
            </a:spcAft>
            <a:buChar char="•"/>
          </a:pPr>
          <a:r>
            <a:rPr lang="en-US" sz="1400" kern="1200" dirty="0"/>
            <a:t>Procedures</a:t>
          </a:r>
          <a:endParaRPr lang="en-GB" sz="1400" kern="1200" dirty="0"/>
        </a:p>
        <a:p>
          <a:pPr marL="114300" lvl="1" indent="-114300" algn="l" defTabSz="622300">
            <a:lnSpc>
              <a:spcPct val="90000"/>
            </a:lnSpc>
            <a:spcBef>
              <a:spcPct val="0"/>
            </a:spcBef>
            <a:spcAft>
              <a:spcPct val="20000"/>
            </a:spcAft>
            <a:buChar char="•"/>
          </a:pPr>
          <a:r>
            <a:rPr lang="en-US" sz="1400" kern="1200" dirty="0"/>
            <a:t>Recommendation</a:t>
          </a:r>
          <a:endParaRPr lang="en-GB" sz="1400" kern="1200" dirty="0"/>
        </a:p>
        <a:p>
          <a:pPr marL="114300" lvl="1" indent="-114300" algn="l" defTabSz="622300">
            <a:lnSpc>
              <a:spcPct val="90000"/>
            </a:lnSpc>
            <a:spcBef>
              <a:spcPct val="0"/>
            </a:spcBef>
            <a:spcAft>
              <a:spcPct val="20000"/>
            </a:spcAft>
            <a:buChar char="•"/>
          </a:pPr>
          <a:r>
            <a:rPr lang="en-US" sz="1400" kern="1200" dirty="0"/>
            <a:t>Feasibility</a:t>
          </a:r>
          <a:endParaRPr lang="en-GB" sz="1400" kern="1200" dirty="0"/>
        </a:p>
        <a:p>
          <a:pPr marL="114300" lvl="1" indent="-114300" algn="l" defTabSz="622300">
            <a:lnSpc>
              <a:spcPct val="90000"/>
            </a:lnSpc>
            <a:spcBef>
              <a:spcPct val="0"/>
            </a:spcBef>
            <a:spcAft>
              <a:spcPct val="20000"/>
            </a:spcAft>
            <a:buChar char="•"/>
          </a:pPr>
          <a:r>
            <a:rPr lang="en-US" sz="1400" kern="1200" dirty="0"/>
            <a:t>Status</a:t>
          </a:r>
          <a:endParaRPr lang="en-GB" sz="1400" kern="1200" dirty="0"/>
        </a:p>
        <a:p>
          <a:pPr marL="114300" lvl="1" indent="-114300" algn="l" defTabSz="622300">
            <a:lnSpc>
              <a:spcPct val="90000"/>
            </a:lnSpc>
            <a:spcBef>
              <a:spcPct val="0"/>
            </a:spcBef>
            <a:spcAft>
              <a:spcPct val="20000"/>
            </a:spcAft>
            <a:buChar char="•"/>
          </a:pPr>
          <a:r>
            <a:rPr lang="en-US" sz="1400" kern="1200" dirty="0"/>
            <a:t>Directive (delegation of responsibilities)</a:t>
          </a:r>
          <a:endParaRPr lang="en-GB" sz="1400" kern="1200" dirty="0"/>
        </a:p>
        <a:p>
          <a:pPr marL="114300" lvl="1" indent="-114300" algn="l" defTabSz="622300">
            <a:lnSpc>
              <a:spcPct val="90000"/>
            </a:lnSpc>
            <a:spcBef>
              <a:spcPct val="0"/>
            </a:spcBef>
            <a:spcAft>
              <a:spcPct val="20000"/>
            </a:spcAft>
            <a:buChar char="•"/>
          </a:pPr>
          <a:r>
            <a:rPr lang="en-US" sz="1400" kern="1200" dirty="0"/>
            <a:t>Cover</a:t>
          </a:r>
          <a:endParaRPr lang="en-GB" sz="1400" kern="1200" dirty="0"/>
        </a:p>
        <a:p>
          <a:pPr marL="114300" lvl="1" indent="-114300" algn="l" defTabSz="622300">
            <a:lnSpc>
              <a:spcPct val="90000"/>
            </a:lnSpc>
            <a:spcBef>
              <a:spcPct val="0"/>
            </a:spcBef>
            <a:spcAft>
              <a:spcPct val="20000"/>
            </a:spcAft>
            <a:buChar char="•"/>
          </a:pPr>
          <a:r>
            <a:rPr lang="en-US" sz="1400" kern="1200" dirty="0"/>
            <a:t>Inquiry</a:t>
          </a:r>
          <a:endParaRPr lang="en-GB" sz="1400" kern="1200" dirty="0"/>
        </a:p>
        <a:p>
          <a:pPr marL="114300" lvl="1" indent="-114300" algn="l" defTabSz="533400">
            <a:lnSpc>
              <a:spcPct val="90000"/>
            </a:lnSpc>
            <a:spcBef>
              <a:spcPct val="0"/>
            </a:spcBef>
            <a:spcAft>
              <a:spcPct val="20000"/>
            </a:spcAft>
            <a:buChar char="•"/>
          </a:pPr>
          <a:endParaRPr lang="en-GB" sz="1200" kern="1200" dirty="0"/>
        </a:p>
        <a:p>
          <a:pPr marL="57150" lvl="1" indent="-57150" algn="l" defTabSz="222250">
            <a:lnSpc>
              <a:spcPct val="90000"/>
            </a:lnSpc>
            <a:spcBef>
              <a:spcPct val="0"/>
            </a:spcBef>
            <a:spcAft>
              <a:spcPct val="20000"/>
            </a:spcAft>
            <a:buChar char="•"/>
          </a:pPr>
          <a:endParaRPr lang="en-GB" sz="500" kern="1200" dirty="0"/>
        </a:p>
      </dsp:txBody>
      <dsp:txXfrm>
        <a:off x="0" y="493312"/>
        <a:ext cx="4354883" cy="27531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187BB-E616-4224-93A3-1EF1D7B2B239}">
      <dsp:nvSpPr>
        <dsp:cNvPr id="0" name=""/>
        <dsp:cNvSpPr/>
      </dsp:nvSpPr>
      <dsp:spPr>
        <a:xfrm>
          <a:off x="0" y="314623"/>
          <a:ext cx="5727590" cy="3528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69909B-DF85-40DC-8409-BD16691300EB}">
      <dsp:nvSpPr>
        <dsp:cNvPr id="0" name=""/>
        <dsp:cNvSpPr/>
      </dsp:nvSpPr>
      <dsp:spPr>
        <a:xfrm>
          <a:off x="286379" y="107983"/>
          <a:ext cx="4009313" cy="4132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542" tIns="0" rIns="151542" bIns="0" numCol="1" spcCol="1270" anchor="ctr" anchorCtr="0">
          <a:noAutofit/>
        </a:bodyPr>
        <a:lstStyle/>
        <a:p>
          <a:pPr marL="0" lvl="0" indent="0" algn="l" defTabSz="622300">
            <a:lnSpc>
              <a:spcPct val="90000"/>
            </a:lnSpc>
            <a:spcBef>
              <a:spcPct val="0"/>
            </a:spcBef>
            <a:spcAft>
              <a:spcPct val="35000"/>
            </a:spcAft>
            <a:buNone/>
          </a:pPr>
          <a:r>
            <a:rPr lang="en-US" sz="1400" kern="1200" dirty="0"/>
            <a:t>Use Direct approach</a:t>
          </a:r>
          <a:endParaRPr lang="en-GB" sz="1400" kern="1200" dirty="0"/>
        </a:p>
      </dsp:txBody>
      <dsp:txXfrm>
        <a:off x="306554" y="128158"/>
        <a:ext cx="3968963" cy="372930"/>
      </dsp:txXfrm>
    </dsp:sp>
    <dsp:sp modelId="{6A4483FB-499B-4F77-B5D0-BF88B4252112}">
      <dsp:nvSpPr>
        <dsp:cNvPr id="0" name=""/>
        <dsp:cNvSpPr/>
      </dsp:nvSpPr>
      <dsp:spPr>
        <a:xfrm>
          <a:off x="0" y="949664"/>
          <a:ext cx="5727590" cy="352800"/>
        </a:xfrm>
        <a:prstGeom prst="rect">
          <a:avLst/>
        </a:prstGeom>
        <a:solidFill>
          <a:schemeClr val="lt1">
            <a:alpha val="90000"/>
            <a:hueOff val="0"/>
            <a:satOff val="0"/>
            <a:lumOff val="0"/>
            <a:alphaOff val="0"/>
          </a:schemeClr>
        </a:solidFill>
        <a:ln w="25400" cap="flat" cmpd="sng" algn="ctr">
          <a:solidFill>
            <a:schemeClr val="accent3">
              <a:hueOff val="-6039467"/>
              <a:satOff val="11681"/>
              <a:lumOff val="-1372"/>
              <a:alphaOff val="0"/>
            </a:schemeClr>
          </a:solidFill>
          <a:prstDash val="solid"/>
        </a:ln>
        <a:effectLst/>
      </dsp:spPr>
      <dsp:style>
        <a:lnRef idx="2">
          <a:scrgbClr r="0" g="0" b="0"/>
        </a:lnRef>
        <a:fillRef idx="1">
          <a:scrgbClr r="0" g="0" b="0"/>
        </a:fillRef>
        <a:effectRef idx="0">
          <a:scrgbClr r="0" g="0" b="0"/>
        </a:effectRef>
        <a:fontRef idx="minor"/>
      </dsp:style>
    </dsp:sp>
    <dsp:sp modelId="{CF5CC68A-F1D1-4094-B098-2213003ACAA3}">
      <dsp:nvSpPr>
        <dsp:cNvPr id="0" name=""/>
        <dsp:cNvSpPr/>
      </dsp:nvSpPr>
      <dsp:spPr>
        <a:xfrm>
          <a:off x="286379" y="743023"/>
          <a:ext cx="4009313" cy="413280"/>
        </a:xfrm>
        <a:prstGeom prst="roundRect">
          <a:avLst/>
        </a:prstGeom>
        <a:solidFill>
          <a:schemeClr val="accent3">
            <a:hueOff val="-6039467"/>
            <a:satOff val="11681"/>
            <a:lumOff val="-13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542" tIns="0" rIns="151542" bIns="0" numCol="1" spcCol="1270" anchor="ctr" anchorCtr="0">
          <a:noAutofit/>
        </a:bodyPr>
        <a:lstStyle/>
        <a:p>
          <a:pPr marL="0" lvl="0" indent="0" algn="l" defTabSz="622300">
            <a:lnSpc>
              <a:spcPct val="90000"/>
            </a:lnSpc>
            <a:spcBef>
              <a:spcPct val="0"/>
            </a:spcBef>
            <a:spcAft>
              <a:spcPct val="35000"/>
            </a:spcAft>
            <a:buNone/>
          </a:pPr>
          <a:r>
            <a:rPr lang="en-US" sz="1400" kern="1200" dirty="0"/>
            <a:t>Stating your request upfront</a:t>
          </a:r>
          <a:endParaRPr lang="en-GB" sz="1400" kern="1200" dirty="0"/>
        </a:p>
      </dsp:txBody>
      <dsp:txXfrm>
        <a:off x="306554" y="763198"/>
        <a:ext cx="3968963" cy="372930"/>
      </dsp:txXfrm>
    </dsp:sp>
    <dsp:sp modelId="{04DB4DBF-2EFD-45C7-A8E2-9548B50348A9}">
      <dsp:nvSpPr>
        <dsp:cNvPr id="0" name=""/>
        <dsp:cNvSpPr/>
      </dsp:nvSpPr>
      <dsp:spPr>
        <a:xfrm>
          <a:off x="0" y="1584704"/>
          <a:ext cx="5727590" cy="352800"/>
        </a:xfrm>
        <a:prstGeom prst="rect">
          <a:avLst/>
        </a:prstGeom>
        <a:solidFill>
          <a:schemeClr val="lt1">
            <a:alpha val="90000"/>
            <a:hueOff val="0"/>
            <a:satOff val="0"/>
            <a:lumOff val="0"/>
            <a:alphaOff val="0"/>
          </a:schemeClr>
        </a:solidFill>
        <a:ln w="25400" cap="flat" cmpd="sng" algn="ctr">
          <a:solidFill>
            <a:schemeClr val="accent3">
              <a:hueOff val="-12078933"/>
              <a:satOff val="23362"/>
              <a:lumOff val="-2745"/>
              <a:alphaOff val="0"/>
            </a:schemeClr>
          </a:solidFill>
          <a:prstDash val="solid"/>
        </a:ln>
        <a:effectLst/>
      </dsp:spPr>
      <dsp:style>
        <a:lnRef idx="2">
          <a:scrgbClr r="0" g="0" b="0"/>
        </a:lnRef>
        <a:fillRef idx="1">
          <a:scrgbClr r="0" g="0" b="0"/>
        </a:fillRef>
        <a:effectRef idx="0">
          <a:scrgbClr r="0" g="0" b="0"/>
        </a:effectRef>
        <a:fontRef idx="minor"/>
      </dsp:style>
    </dsp:sp>
    <dsp:sp modelId="{E85F52D3-A5D5-4ACE-8A3C-9D1C1AE83081}">
      <dsp:nvSpPr>
        <dsp:cNvPr id="0" name=""/>
        <dsp:cNvSpPr/>
      </dsp:nvSpPr>
      <dsp:spPr>
        <a:xfrm>
          <a:off x="286379" y="1378064"/>
          <a:ext cx="4009313" cy="413280"/>
        </a:xfrm>
        <a:prstGeom prst="roundRect">
          <a:avLst/>
        </a:prstGeom>
        <a:solidFill>
          <a:schemeClr val="accent3">
            <a:hueOff val="-12078933"/>
            <a:satOff val="23362"/>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542" tIns="0" rIns="151542" bIns="0" numCol="1" spcCol="1270" anchor="ctr" anchorCtr="0">
          <a:noAutofit/>
        </a:bodyPr>
        <a:lstStyle/>
        <a:p>
          <a:pPr marL="0" lvl="0" indent="0" algn="l" defTabSz="622300">
            <a:lnSpc>
              <a:spcPct val="90000"/>
            </a:lnSpc>
            <a:spcBef>
              <a:spcPct val="0"/>
            </a:spcBef>
            <a:spcAft>
              <a:spcPct val="35000"/>
            </a:spcAft>
            <a:buNone/>
          </a:pPr>
          <a:r>
            <a:rPr lang="en-US" sz="1400" kern="1200" dirty="0"/>
            <a:t>Planning and justifying your request</a:t>
          </a:r>
          <a:endParaRPr lang="en-GB" sz="1400" kern="1200" dirty="0"/>
        </a:p>
      </dsp:txBody>
      <dsp:txXfrm>
        <a:off x="306554" y="1398239"/>
        <a:ext cx="3968963" cy="372930"/>
      </dsp:txXfrm>
    </dsp:sp>
    <dsp:sp modelId="{B5827E6D-0831-4533-BC06-8630D4FCF7DF}">
      <dsp:nvSpPr>
        <dsp:cNvPr id="0" name=""/>
        <dsp:cNvSpPr/>
      </dsp:nvSpPr>
      <dsp:spPr>
        <a:xfrm>
          <a:off x="0" y="2219744"/>
          <a:ext cx="5727590" cy="352800"/>
        </a:xfrm>
        <a:prstGeom prst="rect">
          <a:avLst/>
        </a:prstGeom>
        <a:solidFill>
          <a:schemeClr val="lt1">
            <a:alpha val="90000"/>
            <a:hueOff val="0"/>
            <a:satOff val="0"/>
            <a:lumOff val="0"/>
            <a:alphaOff val="0"/>
          </a:schemeClr>
        </a:solidFill>
        <a:ln w="25400" cap="flat" cmpd="sng" algn="ctr">
          <a:solidFill>
            <a:schemeClr val="accent3">
              <a:hueOff val="-18118400"/>
              <a:satOff val="35043"/>
              <a:lumOff val="-4117"/>
              <a:alphaOff val="0"/>
            </a:schemeClr>
          </a:solidFill>
          <a:prstDash val="solid"/>
        </a:ln>
        <a:effectLst/>
      </dsp:spPr>
      <dsp:style>
        <a:lnRef idx="2">
          <a:scrgbClr r="0" g="0" b="0"/>
        </a:lnRef>
        <a:fillRef idx="1">
          <a:scrgbClr r="0" g="0" b="0"/>
        </a:fillRef>
        <a:effectRef idx="0">
          <a:scrgbClr r="0" g="0" b="0"/>
        </a:effectRef>
        <a:fontRef idx="minor"/>
      </dsp:style>
    </dsp:sp>
    <dsp:sp modelId="{7A7667A5-420A-4814-8A2F-A64C1DF939E7}">
      <dsp:nvSpPr>
        <dsp:cNvPr id="0" name=""/>
        <dsp:cNvSpPr/>
      </dsp:nvSpPr>
      <dsp:spPr>
        <a:xfrm>
          <a:off x="286379" y="2013104"/>
          <a:ext cx="4009313" cy="413280"/>
        </a:xfrm>
        <a:prstGeom prst="roundRect">
          <a:avLst/>
        </a:prstGeom>
        <a:solidFill>
          <a:schemeClr val="accent3">
            <a:hueOff val="-18118400"/>
            <a:satOff val="35043"/>
            <a:lumOff val="-41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542" tIns="0" rIns="151542" bIns="0" numCol="1" spcCol="1270" anchor="ctr" anchorCtr="0">
          <a:noAutofit/>
        </a:bodyPr>
        <a:lstStyle/>
        <a:p>
          <a:pPr marL="0" lvl="0" indent="0" algn="l" defTabSz="622300">
            <a:lnSpc>
              <a:spcPct val="90000"/>
            </a:lnSpc>
            <a:spcBef>
              <a:spcPct val="0"/>
            </a:spcBef>
            <a:spcAft>
              <a:spcPct val="35000"/>
            </a:spcAft>
            <a:buNone/>
          </a:pPr>
          <a:r>
            <a:rPr lang="en-US" sz="1400" kern="1200" dirty="0"/>
            <a:t>Make a courteous close</a:t>
          </a:r>
          <a:endParaRPr lang="en-GB" sz="1400" kern="1200" dirty="0"/>
        </a:p>
      </dsp:txBody>
      <dsp:txXfrm>
        <a:off x="306554" y="2033279"/>
        <a:ext cx="3968963" cy="37293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187BB-E616-4224-93A3-1EF1D7B2B239}">
      <dsp:nvSpPr>
        <dsp:cNvPr id="0" name=""/>
        <dsp:cNvSpPr/>
      </dsp:nvSpPr>
      <dsp:spPr>
        <a:xfrm>
          <a:off x="0" y="632144"/>
          <a:ext cx="5727590" cy="3528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69909B-DF85-40DC-8409-BD16691300EB}">
      <dsp:nvSpPr>
        <dsp:cNvPr id="0" name=""/>
        <dsp:cNvSpPr/>
      </dsp:nvSpPr>
      <dsp:spPr>
        <a:xfrm>
          <a:off x="286379" y="425503"/>
          <a:ext cx="4009313" cy="41328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542" tIns="0" rIns="151542" bIns="0" numCol="1" spcCol="1270" anchor="ctr" anchorCtr="0">
          <a:noAutofit/>
        </a:bodyPr>
        <a:lstStyle/>
        <a:p>
          <a:pPr marL="0" lvl="0" indent="0" algn="l" defTabSz="622300">
            <a:lnSpc>
              <a:spcPct val="90000"/>
            </a:lnSpc>
            <a:spcBef>
              <a:spcPct val="0"/>
            </a:spcBef>
            <a:spcAft>
              <a:spcPct val="35000"/>
            </a:spcAft>
            <a:buNone/>
          </a:pPr>
          <a:r>
            <a:rPr lang="en-US" sz="1400" kern="1200" dirty="0"/>
            <a:t>Pay attention to tone</a:t>
          </a:r>
          <a:endParaRPr lang="en-GB" sz="1400" kern="1200" dirty="0"/>
        </a:p>
      </dsp:txBody>
      <dsp:txXfrm>
        <a:off x="306554" y="445678"/>
        <a:ext cx="3968963" cy="372930"/>
      </dsp:txXfrm>
    </dsp:sp>
    <dsp:sp modelId="{6A4483FB-499B-4F77-B5D0-BF88B4252112}">
      <dsp:nvSpPr>
        <dsp:cNvPr id="0" name=""/>
        <dsp:cNvSpPr/>
      </dsp:nvSpPr>
      <dsp:spPr>
        <a:xfrm>
          <a:off x="0" y="1267184"/>
          <a:ext cx="5727590" cy="3528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5CC68A-F1D1-4094-B098-2213003ACAA3}">
      <dsp:nvSpPr>
        <dsp:cNvPr id="0" name=""/>
        <dsp:cNvSpPr/>
      </dsp:nvSpPr>
      <dsp:spPr>
        <a:xfrm>
          <a:off x="286379" y="1060544"/>
          <a:ext cx="4009313" cy="41328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542" tIns="0" rIns="151542" bIns="0" numCol="1" spcCol="1270" anchor="ctr" anchorCtr="0">
          <a:noAutofit/>
        </a:bodyPr>
        <a:lstStyle/>
        <a:p>
          <a:pPr marL="0" lvl="0" indent="0" algn="l" defTabSz="622300">
            <a:lnSpc>
              <a:spcPct val="90000"/>
            </a:lnSpc>
            <a:spcBef>
              <a:spcPct val="0"/>
            </a:spcBef>
            <a:spcAft>
              <a:spcPct val="35000"/>
            </a:spcAft>
            <a:buNone/>
          </a:pPr>
          <a:r>
            <a:rPr lang="en-US" sz="1400" kern="1200" dirty="0"/>
            <a:t>Assume that the audience will comply</a:t>
          </a:r>
          <a:endParaRPr lang="en-GB" sz="1400" kern="1200" dirty="0"/>
        </a:p>
      </dsp:txBody>
      <dsp:txXfrm>
        <a:off x="306554" y="1080719"/>
        <a:ext cx="3968963" cy="372930"/>
      </dsp:txXfrm>
    </dsp:sp>
    <dsp:sp modelId="{04DB4DBF-2EFD-45C7-A8E2-9548B50348A9}">
      <dsp:nvSpPr>
        <dsp:cNvPr id="0" name=""/>
        <dsp:cNvSpPr/>
      </dsp:nvSpPr>
      <dsp:spPr>
        <a:xfrm>
          <a:off x="0" y="1902224"/>
          <a:ext cx="5727590" cy="3528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5F52D3-A5D5-4ACE-8A3C-9D1C1AE83081}">
      <dsp:nvSpPr>
        <dsp:cNvPr id="0" name=""/>
        <dsp:cNvSpPr/>
      </dsp:nvSpPr>
      <dsp:spPr>
        <a:xfrm>
          <a:off x="286379" y="1695584"/>
          <a:ext cx="4009313" cy="41328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542" tIns="0" rIns="151542" bIns="0" numCol="1" spcCol="1270" anchor="ctr" anchorCtr="0">
          <a:noAutofit/>
        </a:bodyPr>
        <a:lstStyle/>
        <a:p>
          <a:pPr marL="0" lvl="0" indent="0" algn="l" defTabSz="622300">
            <a:lnSpc>
              <a:spcPct val="90000"/>
            </a:lnSpc>
            <a:spcBef>
              <a:spcPct val="0"/>
            </a:spcBef>
            <a:spcAft>
              <a:spcPct val="35000"/>
            </a:spcAft>
            <a:buNone/>
          </a:pPr>
          <a:r>
            <a:rPr lang="en-US" sz="1400" kern="1200" dirty="0"/>
            <a:t>Be specific</a:t>
          </a:r>
          <a:endParaRPr lang="en-GB" sz="1400" kern="1200" dirty="0"/>
        </a:p>
      </dsp:txBody>
      <dsp:txXfrm>
        <a:off x="306554" y="1715759"/>
        <a:ext cx="3968963" cy="37293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187BB-E616-4224-93A3-1EF1D7B2B239}">
      <dsp:nvSpPr>
        <dsp:cNvPr id="0" name=""/>
        <dsp:cNvSpPr/>
      </dsp:nvSpPr>
      <dsp:spPr>
        <a:xfrm>
          <a:off x="0" y="253870"/>
          <a:ext cx="5727590" cy="4284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69909B-DF85-40DC-8409-BD16691300EB}">
      <dsp:nvSpPr>
        <dsp:cNvPr id="0" name=""/>
        <dsp:cNvSpPr/>
      </dsp:nvSpPr>
      <dsp:spPr>
        <a:xfrm>
          <a:off x="286379" y="2950"/>
          <a:ext cx="4009313" cy="50184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542" tIns="0" rIns="151542" bIns="0" numCol="1" spcCol="1270" anchor="ctr" anchorCtr="0">
          <a:noAutofit/>
        </a:bodyPr>
        <a:lstStyle/>
        <a:p>
          <a:pPr marL="0" lvl="0" indent="0" algn="l" defTabSz="622300">
            <a:lnSpc>
              <a:spcPct val="90000"/>
            </a:lnSpc>
            <a:spcBef>
              <a:spcPct val="0"/>
            </a:spcBef>
            <a:spcAft>
              <a:spcPct val="35000"/>
            </a:spcAft>
            <a:buNone/>
          </a:pPr>
          <a:r>
            <a:rPr lang="en-US" sz="1400" kern="1200" dirty="0"/>
            <a:t>Justify the request or explain its importance</a:t>
          </a:r>
          <a:endParaRPr lang="en-GB" sz="1400" kern="1200" dirty="0"/>
        </a:p>
      </dsp:txBody>
      <dsp:txXfrm>
        <a:off x="310877" y="27448"/>
        <a:ext cx="3960317" cy="452844"/>
      </dsp:txXfrm>
    </dsp:sp>
    <dsp:sp modelId="{31D193EE-4CA3-4D6C-B89D-50FB7A6D5664}">
      <dsp:nvSpPr>
        <dsp:cNvPr id="0" name=""/>
        <dsp:cNvSpPr/>
      </dsp:nvSpPr>
      <dsp:spPr>
        <a:xfrm>
          <a:off x="0" y="1024990"/>
          <a:ext cx="5727590" cy="4284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210DDC-2531-44E8-BC88-348B0F43818E}">
      <dsp:nvSpPr>
        <dsp:cNvPr id="0" name=""/>
        <dsp:cNvSpPr/>
      </dsp:nvSpPr>
      <dsp:spPr>
        <a:xfrm>
          <a:off x="286379" y="774070"/>
          <a:ext cx="4009313" cy="50184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542" tIns="0" rIns="151542" bIns="0" numCol="1" spcCol="1270" anchor="ctr" anchorCtr="0">
          <a:noAutofit/>
        </a:bodyPr>
        <a:lstStyle/>
        <a:p>
          <a:pPr marL="0" lvl="0" indent="0" algn="l" defTabSz="622300">
            <a:lnSpc>
              <a:spcPct val="90000"/>
            </a:lnSpc>
            <a:spcBef>
              <a:spcPct val="0"/>
            </a:spcBef>
            <a:spcAft>
              <a:spcPct val="35000"/>
            </a:spcAft>
            <a:buNone/>
          </a:pPr>
          <a:r>
            <a:rPr lang="en-US" sz="1400" kern="1200" dirty="0"/>
            <a:t>Explain any potential benefits of responding</a:t>
          </a:r>
          <a:endParaRPr lang="en-GB" sz="1400" kern="1200" dirty="0"/>
        </a:p>
      </dsp:txBody>
      <dsp:txXfrm>
        <a:off x="310877" y="798568"/>
        <a:ext cx="3960317" cy="452844"/>
      </dsp:txXfrm>
    </dsp:sp>
    <dsp:sp modelId="{04DB4DBF-2EFD-45C7-A8E2-9548B50348A9}">
      <dsp:nvSpPr>
        <dsp:cNvPr id="0" name=""/>
        <dsp:cNvSpPr/>
      </dsp:nvSpPr>
      <dsp:spPr>
        <a:xfrm>
          <a:off x="0" y="1796110"/>
          <a:ext cx="5727590" cy="4284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5F52D3-A5D5-4ACE-8A3C-9D1C1AE83081}">
      <dsp:nvSpPr>
        <dsp:cNvPr id="0" name=""/>
        <dsp:cNvSpPr/>
      </dsp:nvSpPr>
      <dsp:spPr>
        <a:xfrm>
          <a:off x="286379" y="1545190"/>
          <a:ext cx="4009313" cy="50184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542" tIns="0" rIns="151542" bIns="0" numCol="1" spcCol="1270" anchor="ctr" anchorCtr="0">
          <a:noAutofit/>
        </a:bodyPr>
        <a:lstStyle/>
        <a:p>
          <a:pPr marL="0" lvl="0" indent="0" algn="l" defTabSz="622300">
            <a:lnSpc>
              <a:spcPct val="90000"/>
            </a:lnSpc>
            <a:spcBef>
              <a:spcPct val="0"/>
            </a:spcBef>
            <a:spcAft>
              <a:spcPct val="35000"/>
            </a:spcAft>
            <a:buNone/>
          </a:pPr>
          <a:r>
            <a:rPr lang="en-US" sz="1400" kern="1200" dirty="0"/>
            <a:t>Ask the most important questions</a:t>
          </a:r>
          <a:endParaRPr lang="en-GB" sz="1400" kern="1200" dirty="0"/>
        </a:p>
      </dsp:txBody>
      <dsp:txXfrm>
        <a:off x="310877" y="1569688"/>
        <a:ext cx="3960317" cy="452844"/>
      </dsp:txXfrm>
    </dsp:sp>
    <dsp:sp modelId="{22A365DA-2B06-44C1-800E-EB11AC7AB558}">
      <dsp:nvSpPr>
        <dsp:cNvPr id="0" name=""/>
        <dsp:cNvSpPr/>
      </dsp:nvSpPr>
      <dsp:spPr>
        <a:xfrm>
          <a:off x="0" y="2567230"/>
          <a:ext cx="5727590" cy="4284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711667-6468-46A0-8481-78139389A95B}">
      <dsp:nvSpPr>
        <dsp:cNvPr id="0" name=""/>
        <dsp:cNvSpPr/>
      </dsp:nvSpPr>
      <dsp:spPr>
        <a:xfrm>
          <a:off x="286379" y="2316310"/>
          <a:ext cx="4009313" cy="50184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542" tIns="0" rIns="151542" bIns="0" numCol="1" spcCol="1270" anchor="ctr" anchorCtr="0">
          <a:noAutofit/>
        </a:bodyPr>
        <a:lstStyle/>
        <a:p>
          <a:pPr marL="0" lvl="0" indent="0" algn="l" defTabSz="622300">
            <a:lnSpc>
              <a:spcPct val="90000"/>
            </a:lnSpc>
            <a:spcBef>
              <a:spcPct val="0"/>
            </a:spcBef>
            <a:spcAft>
              <a:spcPct val="35000"/>
            </a:spcAft>
            <a:buNone/>
          </a:pPr>
          <a:r>
            <a:rPr lang="en-US" sz="1400" kern="1200" dirty="0"/>
            <a:t>Break complex requests into individual questions </a:t>
          </a:r>
          <a:endParaRPr lang="en-GB" sz="1400" kern="1200" dirty="0"/>
        </a:p>
      </dsp:txBody>
      <dsp:txXfrm>
        <a:off x="310877" y="2340808"/>
        <a:ext cx="3960317" cy="45284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193EE-4CA3-4D6C-B89D-50FB7A6D5664}">
      <dsp:nvSpPr>
        <dsp:cNvPr id="0" name=""/>
        <dsp:cNvSpPr/>
      </dsp:nvSpPr>
      <dsp:spPr>
        <a:xfrm>
          <a:off x="0" y="325987"/>
          <a:ext cx="5504953" cy="4536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D210DDC-2531-44E8-BC88-348B0F43818E}">
      <dsp:nvSpPr>
        <dsp:cNvPr id="0" name=""/>
        <dsp:cNvSpPr/>
      </dsp:nvSpPr>
      <dsp:spPr>
        <a:xfrm>
          <a:off x="275247" y="60307"/>
          <a:ext cx="3853467" cy="531360"/>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5652" tIns="0" rIns="145652" bIns="0" numCol="1" spcCol="1270" anchor="ctr" anchorCtr="0">
          <a:noAutofit/>
        </a:bodyPr>
        <a:lstStyle/>
        <a:p>
          <a:pPr marL="0" lvl="0" indent="0" algn="l" defTabSz="622300">
            <a:lnSpc>
              <a:spcPct val="90000"/>
            </a:lnSpc>
            <a:spcBef>
              <a:spcPct val="0"/>
            </a:spcBef>
            <a:spcAft>
              <a:spcPct val="35000"/>
            </a:spcAft>
            <a:buNone/>
          </a:pPr>
          <a:r>
            <a:rPr lang="en-US" sz="1400" kern="1200" dirty="0"/>
            <a:t>Include appropriate contact information</a:t>
          </a:r>
          <a:endParaRPr lang="en-GB" sz="1400" kern="1200" dirty="0"/>
        </a:p>
      </dsp:txBody>
      <dsp:txXfrm>
        <a:off x="301186" y="86246"/>
        <a:ext cx="3801589" cy="479482"/>
      </dsp:txXfrm>
    </dsp:sp>
    <dsp:sp modelId="{04DB4DBF-2EFD-45C7-A8E2-9548B50348A9}">
      <dsp:nvSpPr>
        <dsp:cNvPr id="0" name=""/>
        <dsp:cNvSpPr/>
      </dsp:nvSpPr>
      <dsp:spPr>
        <a:xfrm>
          <a:off x="0" y="1142467"/>
          <a:ext cx="5504953" cy="4536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85F52D3-A5D5-4ACE-8A3C-9D1C1AE83081}">
      <dsp:nvSpPr>
        <dsp:cNvPr id="0" name=""/>
        <dsp:cNvSpPr/>
      </dsp:nvSpPr>
      <dsp:spPr>
        <a:xfrm>
          <a:off x="275247" y="876788"/>
          <a:ext cx="3853467" cy="531360"/>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5652" tIns="0" rIns="145652" bIns="0" numCol="1" spcCol="1270" anchor="ctr" anchorCtr="0">
          <a:noAutofit/>
        </a:bodyPr>
        <a:lstStyle/>
        <a:p>
          <a:pPr marL="0" lvl="0" indent="0" algn="l" defTabSz="622300">
            <a:lnSpc>
              <a:spcPct val="90000"/>
            </a:lnSpc>
            <a:spcBef>
              <a:spcPct val="0"/>
            </a:spcBef>
            <a:spcAft>
              <a:spcPct val="35000"/>
            </a:spcAft>
            <a:buNone/>
          </a:pPr>
          <a:r>
            <a:rPr lang="en-US" sz="1400" kern="1200" dirty="0"/>
            <a:t>Express your gratitude</a:t>
          </a:r>
          <a:endParaRPr lang="en-GB" sz="1400" kern="1200" dirty="0"/>
        </a:p>
      </dsp:txBody>
      <dsp:txXfrm>
        <a:off x="301186" y="902727"/>
        <a:ext cx="3801589" cy="479482"/>
      </dsp:txXfrm>
    </dsp:sp>
    <dsp:sp modelId="{22A365DA-2B06-44C1-800E-EB11AC7AB558}">
      <dsp:nvSpPr>
        <dsp:cNvPr id="0" name=""/>
        <dsp:cNvSpPr/>
      </dsp:nvSpPr>
      <dsp:spPr>
        <a:xfrm>
          <a:off x="0" y="1958948"/>
          <a:ext cx="5504953" cy="4536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11667-6468-46A0-8481-78139389A95B}">
      <dsp:nvSpPr>
        <dsp:cNvPr id="0" name=""/>
        <dsp:cNvSpPr/>
      </dsp:nvSpPr>
      <dsp:spPr>
        <a:xfrm>
          <a:off x="275247" y="1693268"/>
          <a:ext cx="3853467" cy="531360"/>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5652" tIns="0" rIns="145652" bIns="0" numCol="1" spcCol="1270" anchor="ctr" anchorCtr="0">
          <a:noAutofit/>
        </a:bodyPr>
        <a:lstStyle/>
        <a:p>
          <a:pPr marL="0" lvl="0" indent="0" algn="l" defTabSz="622300">
            <a:lnSpc>
              <a:spcPct val="90000"/>
            </a:lnSpc>
            <a:spcBef>
              <a:spcPct val="0"/>
            </a:spcBef>
            <a:spcAft>
              <a:spcPct val="35000"/>
            </a:spcAft>
            <a:buNone/>
          </a:pPr>
          <a:r>
            <a:rPr lang="en-US" sz="1400" kern="1200" dirty="0"/>
            <a:t>Clearly state any important deadlines (dated action)</a:t>
          </a:r>
          <a:endParaRPr lang="en-GB" sz="1400" kern="1200" dirty="0"/>
        </a:p>
      </dsp:txBody>
      <dsp:txXfrm>
        <a:off x="301186" y="1719207"/>
        <a:ext cx="3801589" cy="47948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193EE-4CA3-4D6C-B89D-50FB7A6D5664}">
      <dsp:nvSpPr>
        <dsp:cNvPr id="0" name=""/>
        <dsp:cNvSpPr/>
      </dsp:nvSpPr>
      <dsp:spPr>
        <a:xfrm>
          <a:off x="0" y="325987"/>
          <a:ext cx="5504953" cy="4536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D210DDC-2531-44E8-BC88-348B0F43818E}">
      <dsp:nvSpPr>
        <dsp:cNvPr id="0" name=""/>
        <dsp:cNvSpPr/>
      </dsp:nvSpPr>
      <dsp:spPr>
        <a:xfrm>
          <a:off x="275247" y="60307"/>
          <a:ext cx="3853467" cy="531360"/>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5652" tIns="0" rIns="145652" bIns="0" numCol="1" spcCol="1270" anchor="ctr" anchorCtr="0">
          <a:noAutofit/>
        </a:bodyPr>
        <a:lstStyle/>
        <a:p>
          <a:pPr marL="0" lvl="0" indent="0" algn="l" defTabSz="622300">
            <a:lnSpc>
              <a:spcPct val="90000"/>
            </a:lnSpc>
            <a:spcBef>
              <a:spcPct val="0"/>
            </a:spcBef>
            <a:spcAft>
              <a:spcPct val="35000"/>
            </a:spcAft>
            <a:buNone/>
          </a:pPr>
          <a:r>
            <a:rPr lang="en-US" sz="1400" kern="1200" dirty="0"/>
            <a:t>What you want to know</a:t>
          </a:r>
          <a:endParaRPr lang="en-GB" sz="1400" kern="1200" dirty="0"/>
        </a:p>
      </dsp:txBody>
      <dsp:txXfrm>
        <a:off x="301186" y="86246"/>
        <a:ext cx="3801589" cy="479482"/>
      </dsp:txXfrm>
    </dsp:sp>
    <dsp:sp modelId="{04DB4DBF-2EFD-45C7-A8E2-9548B50348A9}">
      <dsp:nvSpPr>
        <dsp:cNvPr id="0" name=""/>
        <dsp:cNvSpPr/>
      </dsp:nvSpPr>
      <dsp:spPr>
        <a:xfrm>
          <a:off x="0" y="1142467"/>
          <a:ext cx="5504953" cy="4536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85F52D3-A5D5-4ACE-8A3C-9D1C1AE83081}">
      <dsp:nvSpPr>
        <dsp:cNvPr id="0" name=""/>
        <dsp:cNvSpPr/>
      </dsp:nvSpPr>
      <dsp:spPr>
        <a:xfrm>
          <a:off x="275247" y="876788"/>
          <a:ext cx="3853467" cy="531360"/>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5652" tIns="0" rIns="145652" bIns="0" numCol="1" spcCol="1270" anchor="ctr" anchorCtr="0">
          <a:noAutofit/>
        </a:bodyPr>
        <a:lstStyle/>
        <a:p>
          <a:pPr marL="0" lvl="0" indent="0" algn="l" defTabSz="622300">
            <a:lnSpc>
              <a:spcPct val="90000"/>
            </a:lnSpc>
            <a:spcBef>
              <a:spcPct val="0"/>
            </a:spcBef>
            <a:spcAft>
              <a:spcPct val="35000"/>
            </a:spcAft>
            <a:buNone/>
          </a:pPr>
          <a:r>
            <a:rPr lang="en-US" sz="1400" kern="1200" dirty="0"/>
            <a:t>Why</a:t>
          </a:r>
          <a:r>
            <a:rPr lang="en-US" sz="1400" kern="1200" baseline="0" dirty="0"/>
            <a:t> you are making the request</a:t>
          </a:r>
          <a:endParaRPr lang="en-GB" sz="1400" kern="1200" dirty="0"/>
        </a:p>
      </dsp:txBody>
      <dsp:txXfrm>
        <a:off x="301186" y="902727"/>
        <a:ext cx="3801589" cy="479482"/>
      </dsp:txXfrm>
    </dsp:sp>
    <dsp:sp modelId="{22A365DA-2B06-44C1-800E-EB11AC7AB558}">
      <dsp:nvSpPr>
        <dsp:cNvPr id="0" name=""/>
        <dsp:cNvSpPr/>
      </dsp:nvSpPr>
      <dsp:spPr>
        <a:xfrm>
          <a:off x="0" y="1958948"/>
          <a:ext cx="5504953" cy="4536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11667-6468-46A0-8481-78139389A95B}">
      <dsp:nvSpPr>
        <dsp:cNvPr id="0" name=""/>
        <dsp:cNvSpPr/>
      </dsp:nvSpPr>
      <dsp:spPr>
        <a:xfrm>
          <a:off x="275247" y="1693268"/>
          <a:ext cx="3853467" cy="531360"/>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5652" tIns="0" rIns="145652" bIns="0" numCol="1" spcCol="1270" anchor="ctr" anchorCtr="0">
          <a:noAutofit/>
        </a:bodyPr>
        <a:lstStyle/>
        <a:p>
          <a:pPr marL="0" lvl="0" indent="0" algn="l" defTabSz="622300">
            <a:lnSpc>
              <a:spcPct val="90000"/>
            </a:lnSpc>
            <a:spcBef>
              <a:spcPct val="0"/>
            </a:spcBef>
            <a:spcAft>
              <a:spcPct val="35000"/>
            </a:spcAft>
            <a:buNone/>
          </a:pPr>
          <a:r>
            <a:rPr lang="en-US" sz="1400" kern="1200" dirty="0"/>
            <a:t>Why</a:t>
          </a:r>
          <a:r>
            <a:rPr lang="en-US" sz="1400" kern="1200" baseline="0" dirty="0"/>
            <a:t> it may be in your readers’ interests to help you </a:t>
          </a:r>
          <a:endParaRPr lang="en-GB" sz="1400" kern="1200" dirty="0"/>
        </a:p>
      </dsp:txBody>
      <dsp:txXfrm>
        <a:off x="301186" y="1719207"/>
        <a:ext cx="3801589" cy="47948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193EE-4CA3-4D6C-B89D-50FB7A6D5664}">
      <dsp:nvSpPr>
        <dsp:cNvPr id="0" name=""/>
        <dsp:cNvSpPr/>
      </dsp:nvSpPr>
      <dsp:spPr>
        <a:xfrm>
          <a:off x="0" y="84078"/>
          <a:ext cx="5504953" cy="957600"/>
        </a:xfrm>
        <a:prstGeom prst="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D210DDC-2531-44E8-BC88-348B0F43818E}">
      <dsp:nvSpPr>
        <dsp:cNvPr id="0" name=""/>
        <dsp:cNvSpPr/>
      </dsp:nvSpPr>
      <dsp:spPr>
        <a:xfrm>
          <a:off x="275247" y="8561"/>
          <a:ext cx="3853467" cy="636396"/>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5652" tIns="0" rIns="145652" bIns="0" numCol="1" spcCol="1270" anchor="ctr" anchorCtr="0">
          <a:noAutofit/>
        </a:bodyPr>
        <a:lstStyle/>
        <a:p>
          <a:pPr marL="0" lvl="0" indent="0" algn="l" defTabSz="622300">
            <a:lnSpc>
              <a:spcPct val="90000"/>
            </a:lnSpc>
            <a:spcBef>
              <a:spcPct val="0"/>
            </a:spcBef>
            <a:spcAft>
              <a:spcPct val="35000"/>
            </a:spcAft>
            <a:buNone/>
          </a:pPr>
          <a:r>
            <a:rPr lang="en-US" sz="1400" kern="1200" dirty="0"/>
            <a:t>Make</a:t>
          </a:r>
          <a:r>
            <a:rPr lang="en-US" sz="1400" kern="1200" baseline="0" dirty="0"/>
            <a:t> a clear and concise opening</a:t>
          </a:r>
          <a:endParaRPr lang="en-GB" sz="1400" kern="1200" dirty="0"/>
        </a:p>
      </dsp:txBody>
      <dsp:txXfrm>
        <a:off x="306313" y="39627"/>
        <a:ext cx="3791335" cy="574264"/>
      </dsp:txXfrm>
    </dsp:sp>
    <dsp:sp modelId="{04DB4DBF-2EFD-45C7-A8E2-9548B50348A9}">
      <dsp:nvSpPr>
        <dsp:cNvPr id="0" name=""/>
        <dsp:cNvSpPr/>
      </dsp:nvSpPr>
      <dsp:spPr>
        <a:xfrm>
          <a:off x="0" y="1376733"/>
          <a:ext cx="5504953" cy="957600"/>
        </a:xfrm>
        <a:prstGeom prst="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85F52D3-A5D5-4ACE-8A3C-9D1C1AE83081}">
      <dsp:nvSpPr>
        <dsp:cNvPr id="0" name=""/>
        <dsp:cNvSpPr/>
      </dsp:nvSpPr>
      <dsp:spPr>
        <a:xfrm>
          <a:off x="275247" y="1246878"/>
          <a:ext cx="3853467" cy="690734"/>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5652" tIns="0" rIns="145652" bIns="0" numCol="1" spcCol="1270" anchor="ctr" anchorCtr="0">
          <a:noAutofit/>
        </a:bodyPr>
        <a:lstStyle/>
        <a:p>
          <a:pPr marL="0" lvl="0" indent="0" algn="l" defTabSz="622300">
            <a:lnSpc>
              <a:spcPct val="90000"/>
            </a:lnSpc>
            <a:spcBef>
              <a:spcPct val="0"/>
            </a:spcBef>
            <a:spcAft>
              <a:spcPct val="35000"/>
            </a:spcAft>
            <a:buNone/>
          </a:pPr>
          <a:r>
            <a:rPr lang="en-US" sz="1400" kern="1200" dirty="0"/>
            <a:t>Prepare your audience for details that follow</a:t>
          </a:r>
          <a:endParaRPr lang="en-GB" sz="1400" kern="1200" dirty="0"/>
        </a:p>
      </dsp:txBody>
      <dsp:txXfrm>
        <a:off x="308966" y="1280597"/>
        <a:ext cx="3786029" cy="6232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14DB4-BB4B-498B-99F2-9F10857D8A21}">
      <dsp:nvSpPr>
        <dsp:cNvPr id="0" name=""/>
        <dsp:cNvSpPr/>
      </dsp:nvSpPr>
      <dsp:spPr>
        <a:xfrm>
          <a:off x="0" y="5233"/>
          <a:ext cx="5585013" cy="574508"/>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Make your text reader friendly by:</a:t>
          </a:r>
          <a:endParaRPr lang="en-GB" sz="1600" kern="1200" dirty="0"/>
        </a:p>
      </dsp:txBody>
      <dsp:txXfrm>
        <a:off x="28045" y="33278"/>
        <a:ext cx="5528923" cy="518418"/>
      </dsp:txXfrm>
    </dsp:sp>
    <dsp:sp modelId="{9394CB9F-E8F7-4D3F-82DF-086164BAF668}">
      <dsp:nvSpPr>
        <dsp:cNvPr id="0" name=""/>
        <dsp:cNvSpPr/>
      </dsp:nvSpPr>
      <dsp:spPr>
        <a:xfrm>
          <a:off x="0" y="575858"/>
          <a:ext cx="5585013" cy="1372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324" tIns="20320" rIns="113792" bIns="20320" numCol="1" spcCol="1270" anchor="t" anchorCtr="0">
          <a:noAutofit/>
        </a:bodyPr>
        <a:lstStyle/>
        <a:p>
          <a:pPr marL="171450" lvl="1" indent="-171450" algn="l" defTabSz="711200">
            <a:lnSpc>
              <a:spcPct val="90000"/>
            </a:lnSpc>
            <a:spcBef>
              <a:spcPct val="0"/>
            </a:spcBef>
            <a:spcAft>
              <a:spcPct val="20000"/>
            </a:spcAft>
            <a:buChar char="•"/>
          </a:pPr>
          <a:endParaRPr lang="en-GB" sz="1600" kern="1200" dirty="0"/>
        </a:p>
        <a:p>
          <a:pPr marL="171450" lvl="1" indent="-171450" algn="l" defTabSz="711200">
            <a:lnSpc>
              <a:spcPct val="90000"/>
            </a:lnSpc>
            <a:spcBef>
              <a:spcPct val="0"/>
            </a:spcBef>
            <a:spcAft>
              <a:spcPct val="20000"/>
            </a:spcAft>
            <a:buChar char="•"/>
          </a:pPr>
          <a:r>
            <a:rPr lang="en-US" sz="1600" kern="1200" dirty="0"/>
            <a:t>Itemizing </a:t>
          </a:r>
          <a:endParaRPr lang="en-GB" sz="1600" kern="1200" dirty="0"/>
        </a:p>
        <a:p>
          <a:pPr marL="171450" lvl="1" indent="-171450" algn="l" defTabSz="711200">
            <a:lnSpc>
              <a:spcPct val="90000"/>
            </a:lnSpc>
            <a:spcBef>
              <a:spcPct val="0"/>
            </a:spcBef>
            <a:spcAft>
              <a:spcPct val="20000"/>
            </a:spcAft>
            <a:buChar char="•"/>
          </a:pPr>
          <a:r>
            <a:rPr lang="en-US" sz="1600" kern="1200" dirty="0"/>
            <a:t>Using White space</a:t>
          </a:r>
          <a:endParaRPr lang="en-GB" sz="1600" kern="1200" dirty="0"/>
        </a:p>
        <a:p>
          <a:pPr marL="171450" lvl="1" indent="-171450" algn="l" defTabSz="711200">
            <a:lnSpc>
              <a:spcPct val="90000"/>
            </a:lnSpc>
            <a:spcBef>
              <a:spcPct val="0"/>
            </a:spcBef>
            <a:spcAft>
              <a:spcPct val="20000"/>
            </a:spcAft>
            <a:buChar char="•"/>
          </a:pPr>
          <a:r>
            <a:rPr lang="en-US" sz="1600" kern="1200" dirty="0"/>
            <a:t>Boldfacing </a:t>
          </a:r>
          <a:endParaRPr lang="en-GB" sz="1600" kern="1200" dirty="0"/>
        </a:p>
        <a:p>
          <a:pPr marL="171450" lvl="1" indent="-171450" algn="l" defTabSz="711200">
            <a:lnSpc>
              <a:spcPct val="90000"/>
            </a:lnSpc>
            <a:spcBef>
              <a:spcPct val="0"/>
            </a:spcBef>
            <a:spcAft>
              <a:spcPct val="20000"/>
            </a:spcAft>
            <a:buChar char="•"/>
          </a:pPr>
          <a:r>
            <a:rPr lang="en-US" sz="1600" kern="1200" dirty="0"/>
            <a:t>Creating headings </a:t>
          </a:r>
          <a:endParaRPr lang="en-GB" sz="1600" kern="1200" dirty="0"/>
        </a:p>
        <a:p>
          <a:pPr marL="171450" lvl="1" indent="-171450" algn="l" defTabSz="711200">
            <a:lnSpc>
              <a:spcPct val="90000"/>
            </a:lnSpc>
            <a:spcBef>
              <a:spcPct val="0"/>
            </a:spcBef>
            <a:spcAft>
              <a:spcPct val="20000"/>
            </a:spcAft>
            <a:buChar char="•"/>
          </a:pPr>
          <a:r>
            <a:rPr lang="en-US" sz="1600" kern="1200" dirty="0"/>
            <a:t>Inserting graphics</a:t>
          </a:r>
          <a:endParaRPr lang="en-GB" sz="1600" kern="1200" dirty="0"/>
        </a:p>
      </dsp:txBody>
      <dsp:txXfrm>
        <a:off x="0" y="575858"/>
        <a:ext cx="5585013" cy="13721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C74CE-FF67-41F4-98AF-544DDC5DB317}">
      <dsp:nvSpPr>
        <dsp:cNvPr id="0" name=""/>
        <dsp:cNvSpPr/>
      </dsp:nvSpPr>
      <dsp:spPr>
        <a:xfrm>
          <a:off x="0" y="275350"/>
          <a:ext cx="5585013" cy="403200"/>
        </a:xfrm>
        <a:prstGeom prst="rect">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C5C3E0-80D2-49E9-A612-9E14074E67B1}">
      <dsp:nvSpPr>
        <dsp:cNvPr id="0" name=""/>
        <dsp:cNvSpPr/>
      </dsp:nvSpPr>
      <dsp:spPr>
        <a:xfrm>
          <a:off x="278977" y="0"/>
          <a:ext cx="4499981" cy="472320"/>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770" tIns="0" rIns="147770" bIns="0" numCol="1" spcCol="1270" anchor="ctr" anchorCtr="0">
          <a:noAutofit/>
        </a:bodyPr>
        <a:lstStyle/>
        <a:p>
          <a:pPr marL="0" lvl="0" indent="0" algn="l" defTabSz="711200">
            <a:lnSpc>
              <a:spcPct val="90000"/>
            </a:lnSpc>
            <a:spcBef>
              <a:spcPct val="0"/>
            </a:spcBef>
            <a:spcAft>
              <a:spcPct val="35000"/>
            </a:spcAft>
            <a:buNone/>
          </a:pPr>
          <a:r>
            <a:rPr lang="en-US" sz="1600" kern="1200" dirty="0"/>
            <a:t>Develop content specifically</a:t>
          </a:r>
          <a:endParaRPr lang="en-GB" sz="1600" kern="1200" dirty="0"/>
        </a:p>
      </dsp:txBody>
      <dsp:txXfrm>
        <a:off x="302034" y="23057"/>
        <a:ext cx="4453867" cy="426206"/>
      </dsp:txXfrm>
    </dsp:sp>
    <dsp:sp modelId="{ECA79D0C-E4EC-46AB-BEBA-E77DB87B532F}">
      <dsp:nvSpPr>
        <dsp:cNvPr id="0" name=""/>
        <dsp:cNvSpPr/>
      </dsp:nvSpPr>
      <dsp:spPr>
        <a:xfrm>
          <a:off x="0" y="1001110"/>
          <a:ext cx="5585013" cy="403200"/>
        </a:xfrm>
        <a:prstGeom prst="rect">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4C0791-9F62-4850-B5CF-02879467012C}">
      <dsp:nvSpPr>
        <dsp:cNvPr id="0" name=""/>
        <dsp:cNvSpPr/>
      </dsp:nvSpPr>
      <dsp:spPr>
        <a:xfrm>
          <a:off x="278977" y="775355"/>
          <a:ext cx="4843174" cy="472320"/>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770" tIns="0" rIns="147770" bIns="0" numCol="1" spcCol="1270" anchor="ctr" anchorCtr="0">
          <a:noAutofit/>
        </a:bodyPr>
        <a:lstStyle/>
        <a:p>
          <a:pPr marL="0" lvl="0" indent="0" algn="l" defTabSz="711200">
            <a:lnSpc>
              <a:spcPct val="90000"/>
            </a:lnSpc>
            <a:spcBef>
              <a:spcPct val="0"/>
            </a:spcBef>
            <a:spcAft>
              <a:spcPct val="35000"/>
            </a:spcAft>
            <a:buNone/>
          </a:pPr>
          <a:r>
            <a:rPr lang="en-US" sz="1600" kern="1200" dirty="0"/>
            <a:t>Paragraphs are not necessarily effective as they do not enable ease of access</a:t>
          </a:r>
        </a:p>
      </dsp:txBody>
      <dsp:txXfrm>
        <a:off x="302034" y="798412"/>
        <a:ext cx="4797060" cy="4262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14DB4-BB4B-498B-99F2-9F10857D8A21}">
      <dsp:nvSpPr>
        <dsp:cNvPr id="0" name=""/>
        <dsp:cNvSpPr/>
      </dsp:nvSpPr>
      <dsp:spPr>
        <a:xfrm>
          <a:off x="0" y="6707"/>
          <a:ext cx="5585013" cy="571969"/>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Make your text reader friendly by:</a:t>
          </a:r>
          <a:endParaRPr lang="en-GB" sz="1600" kern="1200" dirty="0"/>
        </a:p>
      </dsp:txBody>
      <dsp:txXfrm>
        <a:off x="27921" y="34628"/>
        <a:ext cx="5529171" cy="516127"/>
      </dsp:txXfrm>
    </dsp:sp>
    <dsp:sp modelId="{9394CB9F-E8F7-4D3F-82DF-086164BAF668}">
      <dsp:nvSpPr>
        <dsp:cNvPr id="0" name=""/>
        <dsp:cNvSpPr/>
      </dsp:nvSpPr>
      <dsp:spPr>
        <a:xfrm>
          <a:off x="0" y="574248"/>
          <a:ext cx="5585013" cy="156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324" tIns="20320" rIns="113792" bIns="20320" numCol="1" spcCol="1270" anchor="t" anchorCtr="0">
          <a:noAutofit/>
        </a:bodyPr>
        <a:lstStyle/>
        <a:p>
          <a:pPr marL="171450" lvl="1" indent="-171450" algn="l" defTabSz="711200">
            <a:lnSpc>
              <a:spcPct val="90000"/>
            </a:lnSpc>
            <a:spcBef>
              <a:spcPct val="0"/>
            </a:spcBef>
            <a:spcAft>
              <a:spcPct val="20000"/>
            </a:spcAft>
            <a:buChar char="•"/>
          </a:pPr>
          <a:endParaRPr lang="en-GB" sz="1600" kern="1200" dirty="0"/>
        </a:p>
        <a:p>
          <a:pPr marL="171450" lvl="1" indent="-171450" algn="l" defTabSz="711200">
            <a:lnSpc>
              <a:spcPct val="90000"/>
            </a:lnSpc>
            <a:spcBef>
              <a:spcPct val="0"/>
            </a:spcBef>
            <a:spcAft>
              <a:spcPct val="20000"/>
            </a:spcAft>
            <a:buChar char="•"/>
          </a:pPr>
          <a:r>
            <a:rPr lang="en-US" sz="1600" kern="1200" dirty="0">
              <a:highlight>
                <a:srgbClr val="FFFF00"/>
              </a:highlight>
            </a:rPr>
            <a:t>Itemizing</a:t>
          </a:r>
          <a:r>
            <a:rPr lang="en-US" sz="1600" kern="1200" dirty="0"/>
            <a:t> </a:t>
          </a:r>
          <a:endParaRPr lang="en-GB" sz="1600" kern="1200" dirty="0"/>
        </a:p>
        <a:p>
          <a:pPr marL="171450" lvl="1" indent="-171450" algn="l" defTabSz="711200">
            <a:lnSpc>
              <a:spcPct val="90000"/>
            </a:lnSpc>
            <a:spcBef>
              <a:spcPct val="0"/>
            </a:spcBef>
            <a:spcAft>
              <a:spcPct val="20000"/>
            </a:spcAft>
            <a:buChar char="•"/>
          </a:pPr>
          <a:r>
            <a:rPr lang="en-US" sz="1600" kern="1200" dirty="0"/>
            <a:t>Using White space</a:t>
          </a:r>
          <a:endParaRPr lang="en-GB" sz="1600" kern="1200" dirty="0"/>
        </a:p>
        <a:p>
          <a:pPr marL="171450" lvl="1" indent="-171450" algn="l" defTabSz="711200">
            <a:lnSpc>
              <a:spcPct val="90000"/>
            </a:lnSpc>
            <a:spcBef>
              <a:spcPct val="0"/>
            </a:spcBef>
            <a:spcAft>
              <a:spcPct val="20000"/>
            </a:spcAft>
            <a:buChar char="•"/>
          </a:pPr>
          <a:r>
            <a:rPr lang="en-US" sz="1600" kern="1200" dirty="0"/>
            <a:t>Boldfacing </a:t>
          </a:r>
          <a:endParaRPr lang="en-GB" sz="1600" kern="1200" dirty="0"/>
        </a:p>
        <a:p>
          <a:pPr marL="171450" lvl="1" indent="-171450" algn="l" defTabSz="711200">
            <a:lnSpc>
              <a:spcPct val="90000"/>
            </a:lnSpc>
            <a:spcBef>
              <a:spcPct val="0"/>
            </a:spcBef>
            <a:spcAft>
              <a:spcPct val="20000"/>
            </a:spcAft>
            <a:buChar char="•"/>
          </a:pPr>
          <a:r>
            <a:rPr lang="en-US" sz="1600" kern="1200" dirty="0"/>
            <a:t>Creating headings </a:t>
          </a:r>
          <a:endParaRPr lang="en-GB" sz="1600" kern="1200" dirty="0"/>
        </a:p>
        <a:p>
          <a:pPr marL="171450" lvl="1" indent="-171450" algn="l" defTabSz="711200">
            <a:lnSpc>
              <a:spcPct val="90000"/>
            </a:lnSpc>
            <a:spcBef>
              <a:spcPct val="0"/>
            </a:spcBef>
            <a:spcAft>
              <a:spcPct val="20000"/>
            </a:spcAft>
            <a:buChar char="•"/>
          </a:pPr>
          <a:r>
            <a:rPr lang="en-US" sz="1600" kern="1200" dirty="0"/>
            <a:t>Inserting graphics</a:t>
          </a:r>
          <a:endParaRPr lang="en-GB" sz="1600" kern="1200" dirty="0"/>
        </a:p>
      </dsp:txBody>
      <dsp:txXfrm>
        <a:off x="0" y="574248"/>
        <a:ext cx="5585013" cy="15649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C74CE-FF67-41F4-98AF-544DDC5DB317}">
      <dsp:nvSpPr>
        <dsp:cNvPr id="0" name=""/>
        <dsp:cNvSpPr/>
      </dsp:nvSpPr>
      <dsp:spPr>
        <a:xfrm>
          <a:off x="0" y="275350"/>
          <a:ext cx="5585013" cy="403200"/>
        </a:xfrm>
        <a:prstGeom prst="rect">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C5C3E0-80D2-49E9-A612-9E14074E67B1}">
      <dsp:nvSpPr>
        <dsp:cNvPr id="0" name=""/>
        <dsp:cNvSpPr/>
      </dsp:nvSpPr>
      <dsp:spPr>
        <a:xfrm>
          <a:off x="278977" y="0"/>
          <a:ext cx="4499981" cy="472320"/>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770" tIns="0" rIns="147770" bIns="0" numCol="1" spcCol="1270" anchor="ctr" anchorCtr="0">
          <a:noAutofit/>
        </a:bodyPr>
        <a:lstStyle/>
        <a:p>
          <a:pPr marL="0" lvl="0" indent="0" algn="l" defTabSz="711200">
            <a:lnSpc>
              <a:spcPct val="90000"/>
            </a:lnSpc>
            <a:spcBef>
              <a:spcPct val="0"/>
            </a:spcBef>
            <a:spcAft>
              <a:spcPct val="35000"/>
            </a:spcAft>
            <a:buNone/>
          </a:pPr>
          <a:r>
            <a:rPr lang="en-US" sz="1600" kern="1200" dirty="0"/>
            <a:t>Develop content specifically</a:t>
          </a:r>
          <a:endParaRPr lang="en-GB" sz="1600" kern="1200" dirty="0"/>
        </a:p>
      </dsp:txBody>
      <dsp:txXfrm>
        <a:off x="302034" y="23057"/>
        <a:ext cx="4453867" cy="426206"/>
      </dsp:txXfrm>
    </dsp:sp>
    <dsp:sp modelId="{ECA79D0C-E4EC-46AB-BEBA-E77DB87B532F}">
      <dsp:nvSpPr>
        <dsp:cNvPr id="0" name=""/>
        <dsp:cNvSpPr/>
      </dsp:nvSpPr>
      <dsp:spPr>
        <a:xfrm>
          <a:off x="0" y="1001110"/>
          <a:ext cx="5585013" cy="403200"/>
        </a:xfrm>
        <a:prstGeom prst="rect">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4C0791-9F62-4850-B5CF-02879467012C}">
      <dsp:nvSpPr>
        <dsp:cNvPr id="0" name=""/>
        <dsp:cNvSpPr/>
      </dsp:nvSpPr>
      <dsp:spPr>
        <a:xfrm>
          <a:off x="278977" y="775355"/>
          <a:ext cx="4843174" cy="472320"/>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770" tIns="0" rIns="147770" bIns="0" numCol="1" spcCol="1270" anchor="ctr" anchorCtr="0">
          <a:noAutofit/>
        </a:bodyPr>
        <a:lstStyle/>
        <a:p>
          <a:pPr marL="0" lvl="0" indent="0" algn="l" defTabSz="711200">
            <a:lnSpc>
              <a:spcPct val="90000"/>
            </a:lnSpc>
            <a:spcBef>
              <a:spcPct val="0"/>
            </a:spcBef>
            <a:spcAft>
              <a:spcPct val="35000"/>
            </a:spcAft>
            <a:buNone/>
          </a:pPr>
          <a:r>
            <a:rPr lang="en-US" sz="1600" kern="1200" dirty="0"/>
            <a:t>Paragraphs are not necessarily effective as they do not enable ease of access</a:t>
          </a:r>
        </a:p>
      </dsp:txBody>
      <dsp:txXfrm>
        <a:off x="302034" y="798412"/>
        <a:ext cx="4797060" cy="4262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14DB4-BB4B-498B-99F2-9F10857D8A21}">
      <dsp:nvSpPr>
        <dsp:cNvPr id="0" name=""/>
        <dsp:cNvSpPr/>
      </dsp:nvSpPr>
      <dsp:spPr>
        <a:xfrm>
          <a:off x="0" y="6707"/>
          <a:ext cx="5585013" cy="571969"/>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Make your text reader friendly by:</a:t>
          </a:r>
          <a:endParaRPr lang="en-GB" sz="1600" kern="1200" dirty="0"/>
        </a:p>
      </dsp:txBody>
      <dsp:txXfrm>
        <a:off x="27921" y="34628"/>
        <a:ext cx="5529171" cy="516127"/>
      </dsp:txXfrm>
    </dsp:sp>
    <dsp:sp modelId="{9394CB9F-E8F7-4D3F-82DF-086164BAF668}">
      <dsp:nvSpPr>
        <dsp:cNvPr id="0" name=""/>
        <dsp:cNvSpPr/>
      </dsp:nvSpPr>
      <dsp:spPr>
        <a:xfrm>
          <a:off x="0" y="574248"/>
          <a:ext cx="5585013" cy="156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324" tIns="20320" rIns="113792" bIns="20320" numCol="1" spcCol="1270" anchor="t" anchorCtr="0">
          <a:noAutofit/>
        </a:bodyPr>
        <a:lstStyle/>
        <a:p>
          <a:pPr marL="171450" lvl="1" indent="-171450" algn="l" defTabSz="711200">
            <a:lnSpc>
              <a:spcPct val="90000"/>
            </a:lnSpc>
            <a:spcBef>
              <a:spcPct val="0"/>
            </a:spcBef>
            <a:spcAft>
              <a:spcPct val="20000"/>
            </a:spcAft>
            <a:buChar char="•"/>
          </a:pPr>
          <a:endParaRPr lang="en-GB" sz="1600" kern="1200" dirty="0"/>
        </a:p>
        <a:p>
          <a:pPr marL="171450" lvl="1" indent="-171450" algn="l" defTabSz="711200">
            <a:lnSpc>
              <a:spcPct val="90000"/>
            </a:lnSpc>
            <a:spcBef>
              <a:spcPct val="0"/>
            </a:spcBef>
            <a:spcAft>
              <a:spcPct val="20000"/>
            </a:spcAft>
            <a:buChar char="•"/>
          </a:pPr>
          <a:r>
            <a:rPr lang="en-US" sz="1600" i="0" kern="1200" dirty="0"/>
            <a:t>Itemizing </a:t>
          </a:r>
          <a:endParaRPr lang="en-GB" sz="1600" i="0" kern="1200" dirty="0"/>
        </a:p>
        <a:p>
          <a:pPr marL="171450" lvl="1" indent="-171450" algn="l" defTabSz="711200">
            <a:lnSpc>
              <a:spcPct val="90000"/>
            </a:lnSpc>
            <a:spcBef>
              <a:spcPct val="0"/>
            </a:spcBef>
            <a:spcAft>
              <a:spcPct val="20000"/>
            </a:spcAft>
            <a:buChar char="•"/>
          </a:pPr>
          <a:r>
            <a:rPr lang="en-US" sz="1600" kern="1200" dirty="0">
              <a:highlight>
                <a:srgbClr val="FFFF00"/>
              </a:highlight>
            </a:rPr>
            <a:t>Using White space</a:t>
          </a:r>
          <a:endParaRPr lang="en-GB" sz="1600" kern="1200" dirty="0">
            <a:highlight>
              <a:srgbClr val="FFFF00"/>
            </a:highlight>
          </a:endParaRPr>
        </a:p>
        <a:p>
          <a:pPr marL="171450" lvl="1" indent="-171450" algn="l" defTabSz="711200">
            <a:lnSpc>
              <a:spcPct val="90000"/>
            </a:lnSpc>
            <a:spcBef>
              <a:spcPct val="0"/>
            </a:spcBef>
            <a:spcAft>
              <a:spcPct val="20000"/>
            </a:spcAft>
            <a:buChar char="•"/>
          </a:pPr>
          <a:r>
            <a:rPr lang="en-US" sz="1600" kern="1200" dirty="0"/>
            <a:t>Boldfacing </a:t>
          </a:r>
          <a:endParaRPr lang="en-GB" sz="1600" kern="1200" dirty="0"/>
        </a:p>
        <a:p>
          <a:pPr marL="171450" lvl="1" indent="-171450" algn="l" defTabSz="711200">
            <a:lnSpc>
              <a:spcPct val="90000"/>
            </a:lnSpc>
            <a:spcBef>
              <a:spcPct val="0"/>
            </a:spcBef>
            <a:spcAft>
              <a:spcPct val="20000"/>
            </a:spcAft>
            <a:buChar char="•"/>
          </a:pPr>
          <a:r>
            <a:rPr lang="en-US" sz="1600" kern="1200" dirty="0"/>
            <a:t>Creating headings </a:t>
          </a:r>
          <a:endParaRPr lang="en-GB" sz="1600" kern="1200" dirty="0"/>
        </a:p>
        <a:p>
          <a:pPr marL="171450" lvl="1" indent="-171450" algn="l" defTabSz="711200">
            <a:lnSpc>
              <a:spcPct val="90000"/>
            </a:lnSpc>
            <a:spcBef>
              <a:spcPct val="0"/>
            </a:spcBef>
            <a:spcAft>
              <a:spcPct val="20000"/>
            </a:spcAft>
            <a:buChar char="•"/>
          </a:pPr>
          <a:r>
            <a:rPr lang="en-US" sz="1600" kern="1200" dirty="0"/>
            <a:t>Inserting graphics</a:t>
          </a:r>
          <a:endParaRPr lang="en-GB" sz="1600" kern="1200" dirty="0"/>
        </a:p>
      </dsp:txBody>
      <dsp:txXfrm>
        <a:off x="0" y="574248"/>
        <a:ext cx="5585013" cy="15649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C74CE-FF67-41F4-98AF-544DDC5DB317}">
      <dsp:nvSpPr>
        <dsp:cNvPr id="0" name=""/>
        <dsp:cNvSpPr/>
      </dsp:nvSpPr>
      <dsp:spPr>
        <a:xfrm>
          <a:off x="0" y="275350"/>
          <a:ext cx="5585013" cy="403200"/>
        </a:xfrm>
        <a:prstGeom prst="rect">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C5C3E0-80D2-49E9-A612-9E14074E67B1}">
      <dsp:nvSpPr>
        <dsp:cNvPr id="0" name=""/>
        <dsp:cNvSpPr/>
      </dsp:nvSpPr>
      <dsp:spPr>
        <a:xfrm>
          <a:off x="278977" y="0"/>
          <a:ext cx="4499981" cy="472320"/>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770" tIns="0" rIns="147770" bIns="0" numCol="1" spcCol="1270" anchor="ctr" anchorCtr="0">
          <a:noAutofit/>
        </a:bodyPr>
        <a:lstStyle/>
        <a:p>
          <a:pPr marL="0" lvl="0" indent="0" algn="l" defTabSz="711200">
            <a:lnSpc>
              <a:spcPct val="90000"/>
            </a:lnSpc>
            <a:spcBef>
              <a:spcPct val="0"/>
            </a:spcBef>
            <a:spcAft>
              <a:spcPct val="35000"/>
            </a:spcAft>
            <a:buNone/>
          </a:pPr>
          <a:r>
            <a:rPr lang="en-US" sz="1600" kern="1200" dirty="0"/>
            <a:t>Develop content specifically</a:t>
          </a:r>
          <a:endParaRPr lang="en-GB" sz="1600" kern="1200" dirty="0"/>
        </a:p>
      </dsp:txBody>
      <dsp:txXfrm>
        <a:off x="302034" y="23057"/>
        <a:ext cx="4453867" cy="426206"/>
      </dsp:txXfrm>
    </dsp:sp>
    <dsp:sp modelId="{ECA79D0C-E4EC-46AB-BEBA-E77DB87B532F}">
      <dsp:nvSpPr>
        <dsp:cNvPr id="0" name=""/>
        <dsp:cNvSpPr/>
      </dsp:nvSpPr>
      <dsp:spPr>
        <a:xfrm>
          <a:off x="0" y="1001110"/>
          <a:ext cx="5585013" cy="403200"/>
        </a:xfrm>
        <a:prstGeom prst="rect">
          <a:avLst/>
        </a:prstGeom>
        <a:solidFill>
          <a:schemeClr val="accent4">
            <a:alpha val="90000"/>
            <a:tint val="4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4C0791-9F62-4850-B5CF-02879467012C}">
      <dsp:nvSpPr>
        <dsp:cNvPr id="0" name=""/>
        <dsp:cNvSpPr/>
      </dsp:nvSpPr>
      <dsp:spPr>
        <a:xfrm>
          <a:off x="278977" y="775355"/>
          <a:ext cx="4843174" cy="472320"/>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770" tIns="0" rIns="147770" bIns="0" numCol="1" spcCol="1270" anchor="ctr" anchorCtr="0">
          <a:noAutofit/>
        </a:bodyPr>
        <a:lstStyle/>
        <a:p>
          <a:pPr marL="0" lvl="0" indent="0" algn="l" defTabSz="711200">
            <a:lnSpc>
              <a:spcPct val="90000"/>
            </a:lnSpc>
            <a:spcBef>
              <a:spcPct val="0"/>
            </a:spcBef>
            <a:spcAft>
              <a:spcPct val="35000"/>
            </a:spcAft>
            <a:buNone/>
          </a:pPr>
          <a:r>
            <a:rPr lang="en-US" sz="1600" kern="1200" dirty="0"/>
            <a:t>Paragraphs are not necessarily effective as they do not enable ease of access</a:t>
          </a:r>
        </a:p>
      </dsp:txBody>
      <dsp:txXfrm>
        <a:off x="302034" y="798412"/>
        <a:ext cx="4797060"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00847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2384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1811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487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3030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2914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189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043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5379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17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06590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1961710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29000" y="772625"/>
            <a:ext cx="7146900" cy="1159800"/>
          </a:xfrm>
          <a:prstGeom prst="rect">
            <a:avLst/>
          </a:prstGeom>
        </p:spPr>
        <p:txBody>
          <a:bodyPr spcFirstLastPara="1" wrap="square" lIns="0" tIns="0" rIns="0" bIns="0" anchor="t"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grpSp>
        <p:nvGrpSpPr>
          <p:cNvPr id="11" name="Google Shape;11;p2"/>
          <p:cNvGrpSpPr/>
          <p:nvPr/>
        </p:nvGrpSpPr>
        <p:grpSpPr>
          <a:xfrm>
            <a:off x="3409171" y="2429676"/>
            <a:ext cx="5318543" cy="7882145"/>
            <a:chOff x="3485371" y="1424851"/>
            <a:chExt cx="5318543" cy="7882145"/>
          </a:xfrm>
        </p:grpSpPr>
        <p:grpSp>
          <p:nvGrpSpPr>
            <p:cNvPr id="12" name="Google Shape;12;p2"/>
            <p:cNvGrpSpPr/>
            <p:nvPr/>
          </p:nvGrpSpPr>
          <p:grpSpPr>
            <a:xfrm>
              <a:off x="3485371" y="1958251"/>
              <a:ext cx="468816" cy="7120145"/>
              <a:chOff x="1447800" y="152400"/>
              <a:chExt cx="318597" cy="4838699"/>
            </a:xfrm>
          </p:grpSpPr>
          <p:sp>
            <p:nvSpPr>
              <p:cNvPr id="13" name="Google Shape;13;p2"/>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4" name="Google Shape;14;p2"/>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15" name="Google Shape;15;p2"/>
            <p:cNvGrpSpPr/>
            <p:nvPr/>
          </p:nvGrpSpPr>
          <p:grpSpPr>
            <a:xfrm>
              <a:off x="3808592" y="1577251"/>
              <a:ext cx="468816" cy="7120145"/>
              <a:chOff x="1600200" y="152400"/>
              <a:chExt cx="318597" cy="4838699"/>
            </a:xfrm>
          </p:grpSpPr>
          <p:sp>
            <p:nvSpPr>
              <p:cNvPr id="16" name="Google Shape;16;p2"/>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7" name="Google Shape;17;p2"/>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18" name="Google Shape;18;p2"/>
            <p:cNvGrpSpPr/>
            <p:nvPr/>
          </p:nvGrpSpPr>
          <p:grpSpPr>
            <a:xfrm>
              <a:off x="4131812" y="2186851"/>
              <a:ext cx="468816" cy="7120145"/>
              <a:chOff x="533400" y="152400"/>
              <a:chExt cx="318597" cy="4838699"/>
            </a:xfrm>
          </p:grpSpPr>
          <p:sp>
            <p:nvSpPr>
              <p:cNvPr id="19" name="Google Shape;19;p2"/>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0" name="Google Shape;20;p2"/>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21" name="Google Shape;21;p2"/>
            <p:cNvGrpSpPr/>
            <p:nvPr/>
          </p:nvGrpSpPr>
          <p:grpSpPr>
            <a:xfrm>
              <a:off x="4455033" y="1729651"/>
              <a:ext cx="468816" cy="7120145"/>
              <a:chOff x="685800" y="152400"/>
              <a:chExt cx="318597" cy="4838699"/>
            </a:xfrm>
          </p:grpSpPr>
          <p:sp>
            <p:nvSpPr>
              <p:cNvPr id="22" name="Google Shape;22;p2"/>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3" name="Google Shape;23;p2"/>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24" name="Google Shape;24;p2"/>
            <p:cNvGrpSpPr/>
            <p:nvPr/>
          </p:nvGrpSpPr>
          <p:grpSpPr>
            <a:xfrm>
              <a:off x="4778254" y="1424851"/>
              <a:ext cx="468816" cy="7120145"/>
              <a:chOff x="838200" y="152400"/>
              <a:chExt cx="318597" cy="4838699"/>
            </a:xfrm>
          </p:grpSpPr>
          <p:sp>
            <p:nvSpPr>
              <p:cNvPr id="25" name="Google Shape;25;p2"/>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6" name="Google Shape;26;p2"/>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27" name="Google Shape;27;p2"/>
            <p:cNvGrpSpPr/>
            <p:nvPr/>
          </p:nvGrpSpPr>
          <p:grpSpPr>
            <a:xfrm>
              <a:off x="5101474" y="1882051"/>
              <a:ext cx="468816" cy="7120145"/>
              <a:chOff x="990600" y="152400"/>
              <a:chExt cx="318597" cy="4838699"/>
            </a:xfrm>
          </p:grpSpPr>
          <p:sp>
            <p:nvSpPr>
              <p:cNvPr id="28" name="Google Shape;28;p2"/>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9" name="Google Shape;29;p2"/>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30" name="Google Shape;30;p2"/>
            <p:cNvGrpSpPr/>
            <p:nvPr/>
          </p:nvGrpSpPr>
          <p:grpSpPr>
            <a:xfrm>
              <a:off x="5424695" y="1729651"/>
              <a:ext cx="468816" cy="7120145"/>
              <a:chOff x="3663063" y="152400"/>
              <a:chExt cx="318597" cy="4838699"/>
            </a:xfrm>
          </p:grpSpPr>
          <p:sp>
            <p:nvSpPr>
              <p:cNvPr id="31" name="Google Shape;31;p2"/>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2" name="Google Shape;32;p2"/>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33" name="Google Shape;33;p2"/>
            <p:cNvGrpSpPr/>
            <p:nvPr/>
          </p:nvGrpSpPr>
          <p:grpSpPr>
            <a:xfrm>
              <a:off x="5747916" y="2034451"/>
              <a:ext cx="468816" cy="7120145"/>
              <a:chOff x="1295400" y="152400"/>
              <a:chExt cx="318597" cy="4838699"/>
            </a:xfrm>
          </p:grpSpPr>
          <p:sp>
            <p:nvSpPr>
              <p:cNvPr id="34" name="Google Shape;34;p2"/>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5" name="Google Shape;35;p2"/>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nvGrpSpPr>
            <p:cNvPr id="36" name="Google Shape;36;p2"/>
            <p:cNvGrpSpPr/>
            <p:nvPr/>
          </p:nvGrpSpPr>
          <p:grpSpPr>
            <a:xfrm>
              <a:off x="6072553" y="1958251"/>
              <a:ext cx="468816" cy="7120145"/>
              <a:chOff x="1447800" y="152400"/>
              <a:chExt cx="318597" cy="4838699"/>
            </a:xfrm>
          </p:grpSpPr>
          <p:sp>
            <p:nvSpPr>
              <p:cNvPr id="37" name="Google Shape;37;p2"/>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8" name="Google Shape;38;p2"/>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39" name="Google Shape;39;p2"/>
            <p:cNvGrpSpPr/>
            <p:nvPr/>
          </p:nvGrpSpPr>
          <p:grpSpPr>
            <a:xfrm>
              <a:off x="6395774" y="1653451"/>
              <a:ext cx="468816" cy="7120145"/>
              <a:chOff x="1600200" y="152400"/>
              <a:chExt cx="318597" cy="4838699"/>
            </a:xfrm>
          </p:grpSpPr>
          <p:sp>
            <p:nvSpPr>
              <p:cNvPr id="40" name="Google Shape;40;p2"/>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41" name="Google Shape;41;p2"/>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42" name="Google Shape;42;p2"/>
            <p:cNvGrpSpPr/>
            <p:nvPr/>
          </p:nvGrpSpPr>
          <p:grpSpPr>
            <a:xfrm>
              <a:off x="6718994" y="1424851"/>
              <a:ext cx="468816" cy="7120145"/>
              <a:chOff x="533400" y="152400"/>
              <a:chExt cx="318597" cy="4838699"/>
            </a:xfrm>
          </p:grpSpPr>
          <p:sp>
            <p:nvSpPr>
              <p:cNvPr id="43" name="Google Shape;43;p2"/>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44" name="Google Shape;44;p2"/>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45" name="Google Shape;45;p2"/>
            <p:cNvGrpSpPr/>
            <p:nvPr/>
          </p:nvGrpSpPr>
          <p:grpSpPr>
            <a:xfrm>
              <a:off x="7042215" y="1501051"/>
              <a:ext cx="468816" cy="7120145"/>
              <a:chOff x="685800" y="152400"/>
              <a:chExt cx="318597" cy="4838699"/>
            </a:xfrm>
          </p:grpSpPr>
          <p:sp>
            <p:nvSpPr>
              <p:cNvPr id="46" name="Google Shape;46;p2"/>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47" name="Google Shape;47;p2"/>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48" name="Google Shape;48;p2"/>
            <p:cNvGrpSpPr/>
            <p:nvPr/>
          </p:nvGrpSpPr>
          <p:grpSpPr>
            <a:xfrm>
              <a:off x="7365436" y="1882051"/>
              <a:ext cx="468816" cy="7120145"/>
              <a:chOff x="838200" y="152400"/>
              <a:chExt cx="318597" cy="4838699"/>
            </a:xfrm>
          </p:grpSpPr>
          <p:sp>
            <p:nvSpPr>
              <p:cNvPr id="49" name="Google Shape;49;p2"/>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50" name="Google Shape;50;p2"/>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51" name="Google Shape;51;p2"/>
            <p:cNvGrpSpPr/>
            <p:nvPr/>
          </p:nvGrpSpPr>
          <p:grpSpPr>
            <a:xfrm>
              <a:off x="7688656" y="1424851"/>
              <a:ext cx="468816" cy="7120145"/>
              <a:chOff x="990600" y="152400"/>
              <a:chExt cx="318597" cy="4838699"/>
            </a:xfrm>
          </p:grpSpPr>
          <p:sp>
            <p:nvSpPr>
              <p:cNvPr id="52" name="Google Shape;52;p2"/>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53" name="Google Shape;53;p2"/>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54" name="Google Shape;54;p2"/>
            <p:cNvGrpSpPr/>
            <p:nvPr/>
          </p:nvGrpSpPr>
          <p:grpSpPr>
            <a:xfrm>
              <a:off x="8011877" y="2186851"/>
              <a:ext cx="468816" cy="7120145"/>
              <a:chOff x="3663063" y="152400"/>
              <a:chExt cx="318597" cy="4838699"/>
            </a:xfrm>
          </p:grpSpPr>
          <p:sp>
            <p:nvSpPr>
              <p:cNvPr id="55" name="Google Shape;55;p2"/>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56" name="Google Shape;56;p2"/>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57" name="Google Shape;57;p2"/>
            <p:cNvGrpSpPr/>
            <p:nvPr/>
          </p:nvGrpSpPr>
          <p:grpSpPr>
            <a:xfrm>
              <a:off x="8335098" y="1805851"/>
              <a:ext cx="468816" cy="7120145"/>
              <a:chOff x="1295400" y="152400"/>
              <a:chExt cx="318597" cy="4838699"/>
            </a:xfrm>
          </p:grpSpPr>
          <p:sp>
            <p:nvSpPr>
              <p:cNvPr id="58" name="Google Shape;58;p2"/>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59" name="Google Shape;59;p2"/>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2"/>
        <p:cNvGrpSpPr/>
        <p:nvPr/>
      </p:nvGrpSpPr>
      <p:grpSpPr>
        <a:xfrm>
          <a:off x="0" y="0"/>
          <a:ext cx="0" cy="0"/>
          <a:chOff x="0" y="0"/>
          <a:chExt cx="0" cy="0"/>
        </a:xfrm>
      </p:grpSpPr>
      <p:sp>
        <p:nvSpPr>
          <p:cNvPr id="113" name="Google Shape;113;p4"/>
          <p:cNvSpPr txBox="1">
            <a:spLocks noGrp="1"/>
          </p:cNvSpPr>
          <p:nvPr>
            <p:ph type="body" idx="1"/>
          </p:nvPr>
        </p:nvSpPr>
        <p:spPr>
          <a:xfrm>
            <a:off x="1652750" y="2161800"/>
            <a:ext cx="5838300" cy="819900"/>
          </a:xfrm>
          <a:prstGeom prst="rect">
            <a:avLst/>
          </a:prstGeom>
        </p:spPr>
        <p:txBody>
          <a:bodyPr spcFirstLastPara="1" wrap="square" lIns="0" tIns="0" rIns="0" bIns="0" anchor="ctr" anchorCtr="0">
            <a:noAutofit/>
          </a:bodyPr>
          <a:lstStyle>
            <a:lvl1pPr marL="457200" lvl="0" indent="-406400" algn="ctr" rtl="0">
              <a:lnSpc>
                <a:spcPct val="115000"/>
              </a:lnSpc>
              <a:spcBef>
                <a:spcPts val="600"/>
              </a:spcBef>
              <a:spcAft>
                <a:spcPts val="0"/>
              </a:spcAft>
              <a:buSzPts val="2800"/>
              <a:buFont typeface="Mali"/>
              <a:buChar char="✘"/>
              <a:defRPr sz="2800">
                <a:latin typeface="Mali"/>
                <a:ea typeface="Mali"/>
                <a:cs typeface="Mali"/>
                <a:sym typeface="Mali"/>
              </a:defRPr>
            </a:lvl1pPr>
            <a:lvl2pPr marL="914400" lvl="1" indent="-406400" algn="ctr" rtl="0">
              <a:lnSpc>
                <a:spcPct val="115000"/>
              </a:lnSpc>
              <a:spcBef>
                <a:spcPts val="1000"/>
              </a:spcBef>
              <a:spcAft>
                <a:spcPts val="0"/>
              </a:spcAft>
              <a:buSzPts val="2800"/>
              <a:buFont typeface="Mali"/>
              <a:buChar char="-"/>
              <a:defRPr sz="2800">
                <a:latin typeface="Mali"/>
                <a:ea typeface="Mali"/>
                <a:cs typeface="Mali"/>
                <a:sym typeface="Mali"/>
              </a:defRPr>
            </a:lvl2pPr>
            <a:lvl3pPr marL="1371600" lvl="2" indent="-406400" algn="ctr" rtl="0">
              <a:lnSpc>
                <a:spcPct val="115000"/>
              </a:lnSpc>
              <a:spcBef>
                <a:spcPts val="1000"/>
              </a:spcBef>
              <a:spcAft>
                <a:spcPts val="0"/>
              </a:spcAft>
              <a:buSzPts val="2800"/>
              <a:buFont typeface="Mali"/>
              <a:buChar char="-"/>
              <a:defRPr sz="2800">
                <a:latin typeface="Mali"/>
                <a:ea typeface="Mali"/>
                <a:cs typeface="Mali"/>
                <a:sym typeface="Mali"/>
              </a:defRPr>
            </a:lvl3pPr>
            <a:lvl4pPr marL="1828800" lvl="3" indent="-406400" algn="ctr" rtl="0">
              <a:lnSpc>
                <a:spcPct val="115000"/>
              </a:lnSpc>
              <a:spcBef>
                <a:spcPts val="1000"/>
              </a:spcBef>
              <a:spcAft>
                <a:spcPts val="0"/>
              </a:spcAft>
              <a:buSzPts val="2800"/>
              <a:buFont typeface="Mali"/>
              <a:buChar char="●"/>
              <a:defRPr sz="2800">
                <a:latin typeface="Mali"/>
                <a:ea typeface="Mali"/>
                <a:cs typeface="Mali"/>
                <a:sym typeface="Mali"/>
              </a:defRPr>
            </a:lvl4pPr>
            <a:lvl5pPr marL="2286000" lvl="4" indent="-406400" algn="ctr" rtl="0">
              <a:lnSpc>
                <a:spcPct val="115000"/>
              </a:lnSpc>
              <a:spcBef>
                <a:spcPts val="1000"/>
              </a:spcBef>
              <a:spcAft>
                <a:spcPts val="0"/>
              </a:spcAft>
              <a:buSzPts val="2800"/>
              <a:buFont typeface="Mali"/>
              <a:buChar char="○"/>
              <a:defRPr sz="2800">
                <a:latin typeface="Mali"/>
                <a:ea typeface="Mali"/>
                <a:cs typeface="Mali"/>
                <a:sym typeface="Mali"/>
              </a:defRPr>
            </a:lvl5pPr>
            <a:lvl6pPr marL="2743200" lvl="5" indent="-406400" algn="ctr" rtl="0">
              <a:lnSpc>
                <a:spcPct val="115000"/>
              </a:lnSpc>
              <a:spcBef>
                <a:spcPts val="1000"/>
              </a:spcBef>
              <a:spcAft>
                <a:spcPts val="0"/>
              </a:spcAft>
              <a:buSzPts val="2800"/>
              <a:buFont typeface="Mali"/>
              <a:buChar char="■"/>
              <a:defRPr sz="2800">
                <a:latin typeface="Mali"/>
                <a:ea typeface="Mali"/>
                <a:cs typeface="Mali"/>
                <a:sym typeface="Mali"/>
              </a:defRPr>
            </a:lvl6pPr>
            <a:lvl7pPr marL="3200400" lvl="6" indent="-406400" algn="ctr" rtl="0">
              <a:lnSpc>
                <a:spcPct val="115000"/>
              </a:lnSpc>
              <a:spcBef>
                <a:spcPts val="1000"/>
              </a:spcBef>
              <a:spcAft>
                <a:spcPts val="0"/>
              </a:spcAft>
              <a:buSzPts val="2800"/>
              <a:buFont typeface="Mali"/>
              <a:buChar char="●"/>
              <a:defRPr sz="2800">
                <a:latin typeface="Mali"/>
                <a:ea typeface="Mali"/>
                <a:cs typeface="Mali"/>
                <a:sym typeface="Mali"/>
              </a:defRPr>
            </a:lvl7pPr>
            <a:lvl8pPr marL="3657600" lvl="7" indent="-406400" algn="ctr" rtl="0">
              <a:lnSpc>
                <a:spcPct val="115000"/>
              </a:lnSpc>
              <a:spcBef>
                <a:spcPts val="1000"/>
              </a:spcBef>
              <a:spcAft>
                <a:spcPts val="0"/>
              </a:spcAft>
              <a:buSzPts val="2800"/>
              <a:buFont typeface="Mali"/>
              <a:buChar char="○"/>
              <a:defRPr sz="2800">
                <a:latin typeface="Mali"/>
                <a:ea typeface="Mali"/>
                <a:cs typeface="Mali"/>
                <a:sym typeface="Mali"/>
              </a:defRPr>
            </a:lvl8pPr>
            <a:lvl9pPr marL="4114800" lvl="8" indent="-406400" algn="ctr">
              <a:lnSpc>
                <a:spcPct val="115000"/>
              </a:lnSpc>
              <a:spcBef>
                <a:spcPts val="1000"/>
              </a:spcBef>
              <a:spcAft>
                <a:spcPts val="1000"/>
              </a:spcAft>
              <a:buSzPts val="2800"/>
              <a:buFont typeface="Mali"/>
              <a:buChar char="■"/>
              <a:defRPr sz="2800">
                <a:latin typeface="Mali"/>
                <a:ea typeface="Mali"/>
                <a:cs typeface="Mali"/>
                <a:sym typeface="Mali"/>
              </a:defRPr>
            </a:lvl9pPr>
          </a:lstStyle>
          <a:p>
            <a:endParaRPr/>
          </a:p>
        </p:txBody>
      </p:sp>
      <p:sp>
        <p:nvSpPr>
          <p:cNvPr id="114" name="Google Shape;114;p4"/>
          <p:cNvSpPr txBox="1">
            <a:spLocks noGrp="1"/>
          </p:cNvSpPr>
          <p:nvPr>
            <p:ph type="sldNum" idx="12"/>
          </p:nvPr>
        </p:nvSpPr>
        <p:spPr>
          <a:xfrm>
            <a:off x="8665029" y="127279"/>
            <a:ext cx="326700" cy="2727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15" name="Google Shape;115;p4"/>
          <p:cNvGrpSpPr/>
          <p:nvPr/>
        </p:nvGrpSpPr>
        <p:grpSpPr>
          <a:xfrm rot="599924">
            <a:off x="3521476" y="4047637"/>
            <a:ext cx="468832" cy="7120389"/>
            <a:chOff x="1447800" y="152400"/>
            <a:chExt cx="318597" cy="4838699"/>
          </a:xfrm>
        </p:grpSpPr>
        <p:sp>
          <p:nvSpPr>
            <p:cNvPr id="116" name="Google Shape;116;p4"/>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17" name="Google Shape;117;p4"/>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118" name="Google Shape;118;p4"/>
          <p:cNvGrpSpPr/>
          <p:nvPr/>
        </p:nvGrpSpPr>
        <p:grpSpPr>
          <a:xfrm rot="1200084">
            <a:off x="1203519" y="3607342"/>
            <a:ext cx="468801" cy="7119911"/>
            <a:chOff x="1600200" y="152400"/>
            <a:chExt cx="318597" cy="4838699"/>
          </a:xfrm>
        </p:grpSpPr>
        <p:sp>
          <p:nvSpPr>
            <p:cNvPr id="119" name="Google Shape;119;p4"/>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20" name="Google Shape;120;p4"/>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121" name="Google Shape;121;p4"/>
          <p:cNvGrpSpPr/>
          <p:nvPr/>
        </p:nvGrpSpPr>
        <p:grpSpPr>
          <a:xfrm rot="1799848">
            <a:off x="34414" y="3701307"/>
            <a:ext cx="468820" cy="7120207"/>
            <a:chOff x="533400" y="152400"/>
            <a:chExt cx="318597" cy="4838699"/>
          </a:xfrm>
        </p:grpSpPr>
        <p:sp>
          <p:nvSpPr>
            <p:cNvPr id="122" name="Google Shape;122;p4"/>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23" name="Google Shape;123;p4"/>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124" name="Google Shape;124;p4"/>
          <p:cNvGrpSpPr/>
          <p:nvPr/>
        </p:nvGrpSpPr>
        <p:grpSpPr>
          <a:xfrm rot="2399941">
            <a:off x="-1049427" y="2658217"/>
            <a:ext cx="468795" cy="7119825"/>
            <a:chOff x="685800" y="152400"/>
            <a:chExt cx="318597" cy="4838699"/>
          </a:xfrm>
        </p:grpSpPr>
        <p:sp>
          <p:nvSpPr>
            <p:cNvPr id="125" name="Google Shape;125;p4"/>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26" name="Google Shape;126;p4"/>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127" name="Google Shape;127;p4"/>
          <p:cNvGrpSpPr/>
          <p:nvPr/>
        </p:nvGrpSpPr>
        <p:grpSpPr>
          <a:xfrm rot="2999880">
            <a:off x="-1706982" y="917344"/>
            <a:ext cx="468816" cy="7120136"/>
            <a:chOff x="838200" y="152400"/>
            <a:chExt cx="318597" cy="4838699"/>
          </a:xfrm>
        </p:grpSpPr>
        <p:sp>
          <p:nvSpPr>
            <p:cNvPr id="128" name="Google Shape;128;p4"/>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29" name="Google Shape;129;p4"/>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130" name="Google Shape;130;p4"/>
          <p:cNvGrpSpPr/>
          <p:nvPr/>
        </p:nvGrpSpPr>
        <p:grpSpPr>
          <a:xfrm rot="3600035">
            <a:off x="-2254612" y="80296"/>
            <a:ext cx="468793" cy="7119788"/>
            <a:chOff x="990600" y="152400"/>
            <a:chExt cx="318597" cy="4838699"/>
          </a:xfrm>
        </p:grpSpPr>
        <p:sp>
          <p:nvSpPr>
            <p:cNvPr id="131" name="Google Shape;131;p4"/>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32" name="Google Shape;132;p4"/>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133" name="Google Shape;133;p4"/>
          <p:cNvGrpSpPr/>
          <p:nvPr/>
        </p:nvGrpSpPr>
        <p:grpSpPr>
          <a:xfrm rot="5400000">
            <a:off x="-2254612" y="-2303662"/>
            <a:ext cx="468784" cy="7119661"/>
            <a:chOff x="3663063" y="152400"/>
            <a:chExt cx="318597" cy="4838699"/>
          </a:xfrm>
        </p:grpSpPr>
        <p:sp>
          <p:nvSpPr>
            <p:cNvPr id="134" name="Google Shape;134;p4"/>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35" name="Google Shape;135;p4"/>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136" name="Google Shape;136;p4"/>
          <p:cNvGrpSpPr/>
          <p:nvPr/>
        </p:nvGrpSpPr>
        <p:grpSpPr>
          <a:xfrm rot="4800076">
            <a:off x="-1784050" y="-2583919"/>
            <a:ext cx="468832" cy="7120389"/>
            <a:chOff x="1295400" y="152400"/>
            <a:chExt cx="318597" cy="4838699"/>
          </a:xfrm>
        </p:grpSpPr>
        <p:sp>
          <p:nvSpPr>
            <p:cNvPr id="137" name="Google Shape;137;p4"/>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38" name="Google Shape;138;p4"/>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nvGrpSpPr>
          <p:cNvPr id="139" name="Google Shape;139;p4"/>
          <p:cNvGrpSpPr/>
          <p:nvPr/>
        </p:nvGrpSpPr>
        <p:grpSpPr>
          <a:xfrm rot="-10579780">
            <a:off x="6292864" y="-6220883"/>
            <a:ext cx="468822" cy="7120233"/>
            <a:chOff x="1447800" y="152400"/>
            <a:chExt cx="318597" cy="4838699"/>
          </a:xfrm>
        </p:grpSpPr>
        <p:sp>
          <p:nvSpPr>
            <p:cNvPr id="140" name="Google Shape;140;p4"/>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41" name="Google Shape;141;p4"/>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142" name="Google Shape;142;p4"/>
          <p:cNvGrpSpPr/>
          <p:nvPr/>
        </p:nvGrpSpPr>
        <p:grpSpPr>
          <a:xfrm rot="-9950062">
            <a:off x="7352097" y="-5550575"/>
            <a:ext cx="468798" cy="7119870"/>
            <a:chOff x="1600200" y="152400"/>
            <a:chExt cx="318597" cy="4838699"/>
          </a:xfrm>
        </p:grpSpPr>
        <p:sp>
          <p:nvSpPr>
            <p:cNvPr id="143" name="Google Shape;143;p4"/>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44" name="Google Shape;144;p4"/>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145" name="Google Shape;145;p4"/>
          <p:cNvGrpSpPr/>
          <p:nvPr/>
        </p:nvGrpSpPr>
        <p:grpSpPr>
          <a:xfrm rot="-8674393">
            <a:off x="9511353" y="-5246133"/>
            <a:ext cx="468831" cy="7120371"/>
            <a:chOff x="533400" y="152400"/>
            <a:chExt cx="318597" cy="4838699"/>
          </a:xfrm>
        </p:grpSpPr>
        <p:sp>
          <p:nvSpPr>
            <p:cNvPr id="146" name="Google Shape;146;p4"/>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47" name="Google Shape;147;p4"/>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148" name="Google Shape;148;p4"/>
          <p:cNvGrpSpPr/>
          <p:nvPr/>
        </p:nvGrpSpPr>
        <p:grpSpPr>
          <a:xfrm rot="-7873507">
            <a:off x="10561410" y="-3573826"/>
            <a:ext cx="468793" cy="7119801"/>
            <a:chOff x="685800" y="152400"/>
            <a:chExt cx="318597" cy="4838699"/>
          </a:xfrm>
        </p:grpSpPr>
        <p:sp>
          <p:nvSpPr>
            <p:cNvPr id="149" name="Google Shape;149;p4"/>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50" name="Google Shape;150;p4"/>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151" name="Google Shape;151;p4"/>
          <p:cNvGrpSpPr/>
          <p:nvPr/>
        </p:nvGrpSpPr>
        <p:grpSpPr>
          <a:xfrm rot="-7606867">
            <a:off x="10496000" y="-2583904"/>
            <a:ext cx="468829" cy="7120347"/>
            <a:chOff x="838200" y="152400"/>
            <a:chExt cx="318597" cy="4838699"/>
          </a:xfrm>
        </p:grpSpPr>
        <p:sp>
          <p:nvSpPr>
            <p:cNvPr id="152" name="Google Shape;152;p4"/>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53" name="Google Shape;153;p4"/>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154" name="Google Shape;154;p4"/>
          <p:cNvGrpSpPr/>
          <p:nvPr/>
        </p:nvGrpSpPr>
        <p:grpSpPr>
          <a:xfrm rot="-5400000">
            <a:off x="11193572" y="80361"/>
            <a:ext cx="468784" cy="7119661"/>
            <a:chOff x="990600" y="152400"/>
            <a:chExt cx="318597" cy="4838699"/>
          </a:xfrm>
        </p:grpSpPr>
        <p:sp>
          <p:nvSpPr>
            <p:cNvPr id="155" name="Google Shape;155;p4"/>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56" name="Google Shape;156;p4"/>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157" name="Google Shape;157;p4"/>
          <p:cNvGrpSpPr/>
          <p:nvPr/>
        </p:nvGrpSpPr>
        <p:grpSpPr>
          <a:xfrm rot="-5400000">
            <a:off x="11650769" y="454778"/>
            <a:ext cx="468784" cy="7119661"/>
            <a:chOff x="3663063" y="152400"/>
            <a:chExt cx="318597" cy="4838699"/>
          </a:xfrm>
        </p:grpSpPr>
        <p:sp>
          <p:nvSpPr>
            <p:cNvPr id="158" name="Google Shape;158;p4"/>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59" name="Google Shape;159;p4"/>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160" name="Google Shape;160;p4"/>
          <p:cNvGrpSpPr/>
          <p:nvPr/>
        </p:nvGrpSpPr>
        <p:grpSpPr>
          <a:xfrm rot="-3998544">
            <a:off x="10865416" y="2410833"/>
            <a:ext cx="468813" cy="7120102"/>
            <a:chOff x="1295400" y="152400"/>
            <a:chExt cx="318597" cy="4838699"/>
          </a:xfrm>
        </p:grpSpPr>
        <p:sp>
          <p:nvSpPr>
            <p:cNvPr id="161" name="Google Shape;161;p4"/>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62" name="Google Shape;162;p4"/>
            <p:cNvPicPr preferRelativeResize="0"/>
            <p:nvPr/>
          </p:nvPicPr>
          <p:blipFill>
            <a:blip r:embed="rId2">
              <a:alphaModFix/>
            </a:blip>
            <a:stretch>
              <a:fillRect/>
            </a:stretch>
          </p:blipFill>
          <p:spPr>
            <a:xfrm>
              <a:off x="1295400" y="152400"/>
              <a:ext cx="318597" cy="4838699"/>
            </a:xfrm>
            <a:prstGeom prst="rect">
              <a:avLst/>
            </a:prstGeom>
            <a:noFill/>
            <a:ln>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3"/>
        <p:cNvGrpSpPr/>
        <p:nvPr/>
      </p:nvGrpSpPr>
      <p:grpSpPr>
        <a:xfrm>
          <a:off x="0" y="0"/>
          <a:ext cx="0" cy="0"/>
          <a:chOff x="0" y="0"/>
          <a:chExt cx="0" cy="0"/>
        </a:xfrm>
      </p:grpSpPr>
      <p:sp>
        <p:nvSpPr>
          <p:cNvPr id="164" name="Google Shape;164;p5"/>
          <p:cNvSpPr/>
          <p:nvPr/>
        </p:nvSpPr>
        <p:spPr>
          <a:xfrm rot="197195">
            <a:off x="572737" y="994041"/>
            <a:ext cx="2440148" cy="137295"/>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txBox="1">
            <a:spLocks noGrp="1"/>
          </p:cNvSpPr>
          <p:nvPr>
            <p:ph type="title"/>
          </p:nvPr>
        </p:nvSpPr>
        <p:spPr>
          <a:xfrm>
            <a:off x="829000" y="526700"/>
            <a:ext cx="6902100" cy="4605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6" name="Google Shape;166;p5"/>
          <p:cNvSpPr txBox="1">
            <a:spLocks noGrp="1"/>
          </p:cNvSpPr>
          <p:nvPr>
            <p:ph type="body" idx="1"/>
          </p:nvPr>
        </p:nvSpPr>
        <p:spPr>
          <a:xfrm>
            <a:off x="829000" y="1352549"/>
            <a:ext cx="6902100" cy="3341400"/>
          </a:xfrm>
          <a:prstGeom prst="rect">
            <a:avLst/>
          </a:prstGeom>
        </p:spPr>
        <p:txBody>
          <a:bodyPr spcFirstLastPara="1" wrap="square" lIns="0" tIns="0" rIns="0" bIns="0" anchor="t" anchorCtr="0">
            <a:noAutofit/>
          </a:bodyPr>
          <a:lstStyle>
            <a:lvl1pPr marL="457200" lvl="0" indent="-317500">
              <a:spcBef>
                <a:spcPts val="600"/>
              </a:spcBef>
              <a:spcAft>
                <a:spcPts val="0"/>
              </a:spcAft>
              <a:buSzPts val="1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167" name="Google Shape;167;p5"/>
          <p:cNvSpPr txBox="1">
            <a:spLocks noGrp="1"/>
          </p:cNvSpPr>
          <p:nvPr>
            <p:ph type="sldNum" idx="12"/>
          </p:nvPr>
        </p:nvSpPr>
        <p:spPr>
          <a:xfrm>
            <a:off x="8665029" y="127279"/>
            <a:ext cx="326700" cy="2727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68" name="Google Shape;168;p5"/>
          <p:cNvGrpSpPr/>
          <p:nvPr/>
        </p:nvGrpSpPr>
        <p:grpSpPr>
          <a:xfrm>
            <a:off x="8004404" y="417297"/>
            <a:ext cx="3529549" cy="4525764"/>
            <a:chOff x="8004404" y="372498"/>
            <a:chExt cx="3529549" cy="4525764"/>
          </a:xfrm>
        </p:grpSpPr>
        <p:grpSp>
          <p:nvGrpSpPr>
            <p:cNvPr id="169" name="Google Shape;169;p5"/>
            <p:cNvGrpSpPr/>
            <p:nvPr/>
          </p:nvGrpSpPr>
          <p:grpSpPr>
            <a:xfrm rot="-5400000" flipH="1">
              <a:off x="8541351" y="-164449"/>
              <a:ext cx="2227938" cy="3301831"/>
              <a:chOff x="3485371" y="1424851"/>
              <a:chExt cx="5318543" cy="7882145"/>
            </a:xfrm>
          </p:grpSpPr>
          <p:grpSp>
            <p:nvGrpSpPr>
              <p:cNvPr id="170" name="Google Shape;170;p5"/>
              <p:cNvGrpSpPr/>
              <p:nvPr/>
            </p:nvGrpSpPr>
            <p:grpSpPr>
              <a:xfrm>
                <a:off x="3485371" y="1958251"/>
                <a:ext cx="468816" cy="7120145"/>
                <a:chOff x="1447800" y="152400"/>
                <a:chExt cx="318597" cy="4838699"/>
              </a:xfrm>
            </p:grpSpPr>
            <p:sp>
              <p:nvSpPr>
                <p:cNvPr id="171" name="Google Shape;171;p5"/>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72" name="Google Shape;172;p5"/>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173" name="Google Shape;173;p5"/>
              <p:cNvGrpSpPr/>
              <p:nvPr/>
            </p:nvGrpSpPr>
            <p:grpSpPr>
              <a:xfrm>
                <a:off x="3808592" y="1577251"/>
                <a:ext cx="468816" cy="7120145"/>
                <a:chOff x="1600200" y="152400"/>
                <a:chExt cx="318597" cy="4838699"/>
              </a:xfrm>
            </p:grpSpPr>
            <p:sp>
              <p:nvSpPr>
                <p:cNvPr id="174" name="Google Shape;174;p5"/>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75" name="Google Shape;175;p5"/>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176" name="Google Shape;176;p5"/>
              <p:cNvGrpSpPr/>
              <p:nvPr/>
            </p:nvGrpSpPr>
            <p:grpSpPr>
              <a:xfrm>
                <a:off x="4131812" y="2186851"/>
                <a:ext cx="468816" cy="7120145"/>
                <a:chOff x="533400" y="152400"/>
                <a:chExt cx="318597" cy="4838699"/>
              </a:xfrm>
            </p:grpSpPr>
            <p:sp>
              <p:nvSpPr>
                <p:cNvPr id="177" name="Google Shape;177;p5"/>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78" name="Google Shape;178;p5"/>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179" name="Google Shape;179;p5"/>
              <p:cNvGrpSpPr/>
              <p:nvPr/>
            </p:nvGrpSpPr>
            <p:grpSpPr>
              <a:xfrm>
                <a:off x="4455033" y="1729651"/>
                <a:ext cx="468816" cy="7120145"/>
                <a:chOff x="685800" y="152400"/>
                <a:chExt cx="318597" cy="4838699"/>
              </a:xfrm>
            </p:grpSpPr>
            <p:sp>
              <p:nvSpPr>
                <p:cNvPr id="180" name="Google Shape;180;p5"/>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81" name="Google Shape;181;p5"/>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182" name="Google Shape;182;p5"/>
              <p:cNvGrpSpPr/>
              <p:nvPr/>
            </p:nvGrpSpPr>
            <p:grpSpPr>
              <a:xfrm>
                <a:off x="4778254" y="1424851"/>
                <a:ext cx="468816" cy="7120145"/>
                <a:chOff x="838200" y="152400"/>
                <a:chExt cx="318597" cy="4838699"/>
              </a:xfrm>
            </p:grpSpPr>
            <p:sp>
              <p:nvSpPr>
                <p:cNvPr id="183" name="Google Shape;183;p5"/>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84" name="Google Shape;184;p5"/>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185" name="Google Shape;185;p5"/>
              <p:cNvGrpSpPr/>
              <p:nvPr/>
            </p:nvGrpSpPr>
            <p:grpSpPr>
              <a:xfrm>
                <a:off x="5101474" y="1882051"/>
                <a:ext cx="468816" cy="7120145"/>
                <a:chOff x="990600" y="152400"/>
                <a:chExt cx="318597" cy="4838699"/>
              </a:xfrm>
            </p:grpSpPr>
            <p:sp>
              <p:nvSpPr>
                <p:cNvPr id="186" name="Google Shape;186;p5"/>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87" name="Google Shape;187;p5"/>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188" name="Google Shape;188;p5"/>
              <p:cNvGrpSpPr/>
              <p:nvPr/>
            </p:nvGrpSpPr>
            <p:grpSpPr>
              <a:xfrm>
                <a:off x="5424695" y="1729651"/>
                <a:ext cx="468816" cy="7120145"/>
                <a:chOff x="3663063" y="152400"/>
                <a:chExt cx="318597" cy="4838699"/>
              </a:xfrm>
            </p:grpSpPr>
            <p:sp>
              <p:nvSpPr>
                <p:cNvPr id="189" name="Google Shape;189;p5"/>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90" name="Google Shape;190;p5"/>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191" name="Google Shape;191;p5"/>
              <p:cNvGrpSpPr/>
              <p:nvPr/>
            </p:nvGrpSpPr>
            <p:grpSpPr>
              <a:xfrm>
                <a:off x="5929821" y="2034451"/>
                <a:ext cx="468816" cy="7120145"/>
                <a:chOff x="1419019" y="152400"/>
                <a:chExt cx="318597" cy="4838699"/>
              </a:xfrm>
            </p:grpSpPr>
            <p:sp>
              <p:nvSpPr>
                <p:cNvPr id="192" name="Google Shape;192;p5"/>
                <p:cNvSpPr/>
                <p:nvPr/>
              </p:nvSpPr>
              <p:spPr>
                <a:xfrm>
                  <a:off x="1423362"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93" name="Google Shape;193;p5"/>
                <p:cNvPicPr preferRelativeResize="0"/>
                <p:nvPr/>
              </p:nvPicPr>
              <p:blipFill>
                <a:blip r:embed="rId2">
                  <a:alphaModFix/>
                </a:blip>
                <a:stretch>
                  <a:fillRect/>
                </a:stretch>
              </p:blipFill>
              <p:spPr>
                <a:xfrm>
                  <a:off x="1419019" y="152400"/>
                  <a:ext cx="318597" cy="4838699"/>
                </a:xfrm>
                <a:prstGeom prst="rect">
                  <a:avLst/>
                </a:prstGeom>
                <a:noFill/>
                <a:ln>
                  <a:noFill/>
                </a:ln>
              </p:spPr>
            </p:pic>
          </p:grpSp>
          <p:grpSp>
            <p:nvGrpSpPr>
              <p:cNvPr id="194" name="Google Shape;194;p5"/>
              <p:cNvGrpSpPr/>
              <p:nvPr/>
            </p:nvGrpSpPr>
            <p:grpSpPr>
              <a:xfrm>
                <a:off x="6395774" y="1653451"/>
                <a:ext cx="468816" cy="7120145"/>
                <a:chOff x="1600200" y="152400"/>
                <a:chExt cx="318597" cy="4838699"/>
              </a:xfrm>
            </p:grpSpPr>
            <p:sp>
              <p:nvSpPr>
                <p:cNvPr id="195" name="Google Shape;195;p5"/>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96" name="Google Shape;196;p5"/>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197" name="Google Shape;197;p5"/>
              <p:cNvGrpSpPr/>
              <p:nvPr/>
            </p:nvGrpSpPr>
            <p:grpSpPr>
              <a:xfrm>
                <a:off x="6718994" y="1424851"/>
                <a:ext cx="468816" cy="7120145"/>
                <a:chOff x="533400" y="152400"/>
                <a:chExt cx="318597" cy="4838699"/>
              </a:xfrm>
            </p:grpSpPr>
            <p:sp>
              <p:nvSpPr>
                <p:cNvPr id="198" name="Google Shape;198;p5"/>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99" name="Google Shape;199;p5"/>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200" name="Google Shape;200;p5"/>
              <p:cNvGrpSpPr/>
              <p:nvPr/>
            </p:nvGrpSpPr>
            <p:grpSpPr>
              <a:xfrm>
                <a:off x="7042215" y="1501051"/>
                <a:ext cx="468816" cy="7120145"/>
                <a:chOff x="685800" y="152400"/>
                <a:chExt cx="318597" cy="4838699"/>
              </a:xfrm>
            </p:grpSpPr>
            <p:sp>
              <p:nvSpPr>
                <p:cNvPr id="201" name="Google Shape;201;p5"/>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02" name="Google Shape;202;p5"/>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203" name="Google Shape;203;p5"/>
              <p:cNvGrpSpPr/>
              <p:nvPr/>
            </p:nvGrpSpPr>
            <p:grpSpPr>
              <a:xfrm>
                <a:off x="7365436" y="1882051"/>
                <a:ext cx="468816" cy="7120145"/>
                <a:chOff x="838200" y="152400"/>
                <a:chExt cx="318597" cy="4838699"/>
              </a:xfrm>
            </p:grpSpPr>
            <p:sp>
              <p:nvSpPr>
                <p:cNvPr id="204" name="Google Shape;204;p5"/>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05" name="Google Shape;205;p5"/>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206" name="Google Shape;206;p5"/>
              <p:cNvGrpSpPr/>
              <p:nvPr/>
            </p:nvGrpSpPr>
            <p:grpSpPr>
              <a:xfrm>
                <a:off x="8011877" y="2186851"/>
                <a:ext cx="468816" cy="7120145"/>
                <a:chOff x="3663063" y="152400"/>
                <a:chExt cx="318597" cy="4838699"/>
              </a:xfrm>
            </p:grpSpPr>
            <p:sp>
              <p:nvSpPr>
                <p:cNvPr id="207" name="Google Shape;207;p5"/>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08" name="Google Shape;208;p5"/>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209" name="Google Shape;209;p5"/>
              <p:cNvGrpSpPr/>
              <p:nvPr/>
            </p:nvGrpSpPr>
            <p:grpSpPr>
              <a:xfrm>
                <a:off x="8335098" y="1805851"/>
                <a:ext cx="468816" cy="7120145"/>
                <a:chOff x="1295400" y="152400"/>
                <a:chExt cx="318597" cy="4838699"/>
              </a:xfrm>
            </p:grpSpPr>
            <p:sp>
              <p:nvSpPr>
                <p:cNvPr id="210" name="Google Shape;210;p5"/>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11" name="Google Shape;211;p5"/>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grpSp>
          <p:nvGrpSpPr>
            <p:cNvPr id="212" name="Google Shape;212;p5"/>
            <p:cNvGrpSpPr/>
            <p:nvPr/>
          </p:nvGrpSpPr>
          <p:grpSpPr>
            <a:xfrm rot="-5400000" flipH="1">
              <a:off x="9848714" y="1201031"/>
              <a:ext cx="196383" cy="2982574"/>
              <a:chOff x="1447800" y="152400"/>
              <a:chExt cx="318597" cy="4838699"/>
            </a:xfrm>
          </p:grpSpPr>
          <p:sp>
            <p:nvSpPr>
              <p:cNvPr id="213" name="Google Shape;213;p5"/>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14" name="Google Shape;214;p5"/>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215" name="Google Shape;215;p5"/>
            <p:cNvGrpSpPr/>
            <p:nvPr/>
          </p:nvGrpSpPr>
          <p:grpSpPr>
            <a:xfrm rot="-5400000" flipH="1">
              <a:off x="9689113" y="1336426"/>
              <a:ext cx="196383" cy="2982574"/>
              <a:chOff x="1600200" y="152400"/>
              <a:chExt cx="318597" cy="4838699"/>
            </a:xfrm>
          </p:grpSpPr>
          <p:sp>
            <p:nvSpPr>
              <p:cNvPr id="216" name="Google Shape;216;p5"/>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17" name="Google Shape;217;p5"/>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218" name="Google Shape;218;p5"/>
            <p:cNvGrpSpPr/>
            <p:nvPr/>
          </p:nvGrpSpPr>
          <p:grpSpPr>
            <a:xfrm rot="-5400000" flipH="1">
              <a:off x="9944475" y="1471836"/>
              <a:ext cx="196383" cy="2982574"/>
              <a:chOff x="533400" y="152400"/>
              <a:chExt cx="318597" cy="4838699"/>
            </a:xfrm>
          </p:grpSpPr>
          <p:sp>
            <p:nvSpPr>
              <p:cNvPr id="219" name="Google Shape;219;p5"/>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20" name="Google Shape;220;p5"/>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221" name="Google Shape;221;p5"/>
            <p:cNvGrpSpPr/>
            <p:nvPr/>
          </p:nvGrpSpPr>
          <p:grpSpPr>
            <a:xfrm rot="-5400000" flipH="1">
              <a:off x="9752954" y="1607231"/>
              <a:ext cx="196383" cy="2982574"/>
              <a:chOff x="685800" y="152400"/>
              <a:chExt cx="318597" cy="4838699"/>
            </a:xfrm>
          </p:grpSpPr>
          <p:sp>
            <p:nvSpPr>
              <p:cNvPr id="222" name="Google Shape;222;p5"/>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23" name="Google Shape;223;p5"/>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224" name="Google Shape;224;p5"/>
            <p:cNvGrpSpPr/>
            <p:nvPr/>
          </p:nvGrpSpPr>
          <p:grpSpPr>
            <a:xfrm rot="-5400000" flipH="1">
              <a:off x="9816794" y="1954222"/>
              <a:ext cx="196383" cy="2982574"/>
              <a:chOff x="990600" y="152400"/>
              <a:chExt cx="318597" cy="4838699"/>
            </a:xfrm>
          </p:grpSpPr>
          <p:sp>
            <p:nvSpPr>
              <p:cNvPr id="225" name="Google Shape;225;p5"/>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26" name="Google Shape;226;p5"/>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227" name="Google Shape;227;p5"/>
            <p:cNvGrpSpPr/>
            <p:nvPr/>
          </p:nvGrpSpPr>
          <p:grpSpPr>
            <a:xfrm rot="-5400000" flipH="1">
              <a:off x="9752954" y="2089589"/>
              <a:ext cx="196383" cy="2982574"/>
              <a:chOff x="3663063" y="152400"/>
              <a:chExt cx="318597" cy="4838699"/>
            </a:xfrm>
          </p:grpSpPr>
          <p:sp>
            <p:nvSpPr>
              <p:cNvPr id="228" name="Google Shape;228;p5"/>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29" name="Google Shape;229;p5"/>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230" name="Google Shape;230;p5"/>
            <p:cNvGrpSpPr/>
            <p:nvPr/>
          </p:nvGrpSpPr>
          <p:grpSpPr>
            <a:xfrm rot="-5400000" flipH="1">
              <a:off x="9880634" y="2225013"/>
              <a:ext cx="196383" cy="2982574"/>
              <a:chOff x="1295400" y="152400"/>
              <a:chExt cx="318597" cy="4838699"/>
            </a:xfrm>
          </p:grpSpPr>
          <p:sp>
            <p:nvSpPr>
              <p:cNvPr id="231" name="Google Shape;231;p5"/>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32" name="Google Shape;232;p5"/>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nvGrpSpPr>
            <p:cNvPr id="233" name="Google Shape;233;p5"/>
            <p:cNvGrpSpPr/>
            <p:nvPr/>
          </p:nvGrpSpPr>
          <p:grpSpPr>
            <a:xfrm rot="-5400000" flipH="1">
              <a:off x="9848714" y="2361002"/>
              <a:ext cx="196383" cy="2982574"/>
              <a:chOff x="1447800" y="152400"/>
              <a:chExt cx="318597" cy="4838699"/>
            </a:xfrm>
          </p:grpSpPr>
          <p:sp>
            <p:nvSpPr>
              <p:cNvPr id="234" name="Google Shape;234;p5"/>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35" name="Google Shape;235;p5"/>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236" name="Google Shape;236;p5"/>
            <p:cNvGrpSpPr/>
            <p:nvPr/>
          </p:nvGrpSpPr>
          <p:grpSpPr>
            <a:xfrm rot="-5400000" flipH="1">
              <a:off x="9721033" y="2496397"/>
              <a:ext cx="196383" cy="2982574"/>
              <a:chOff x="1600200" y="152400"/>
              <a:chExt cx="318597" cy="4838699"/>
            </a:xfrm>
          </p:grpSpPr>
          <p:sp>
            <p:nvSpPr>
              <p:cNvPr id="237" name="Google Shape;237;p5"/>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38" name="Google Shape;238;p5"/>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239" name="Google Shape;239;p5"/>
            <p:cNvGrpSpPr/>
            <p:nvPr/>
          </p:nvGrpSpPr>
          <p:grpSpPr>
            <a:xfrm rot="-5400000" flipH="1">
              <a:off x="9625273" y="2631806"/>
              <a:ext cx="196383" cy="2982574"/>
              <a:chOff x="533400" y="152400"/>
              <a:chExt cx="318597" cy="4838699"/>
            </a:xfrm>
          </p:grpSpPr>
          <p:sp>
            <p:nvSpPr>
              <p:cNvPr id="240" name="Google Shape;240;p5"/>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41" name="Google Shape;241;p5"/>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242" name="Google Shape;242;p5"/>
            <p:cNvGrpSpPr/>
            <p:nvPr/>
          </p:nvGrpSpPr>
          <p:grpSpPr>
            <a:xfrm rot="-5400000" flipH="1">
              <a:off x="9657193" y="2767202"/>
              <a:ext cx="196383" cy="2982574"/>
              <a:chOff x="685800" y="152400"/>
              <a:chExt cx="318597" cy="4838699"/>
            </a:xfrm>
          </p:grpSpPr>
          <p:sp>
            <p:nvSpPr>
              <p:cNvPr id="243" name="Google Shape;243;p5"/>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44" name="Google Shape;244;p5"/>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245" name="Google Shape;245;p5"/>
            <p:cNvGrpSpPr/>
            <p:nvPr/>
          </p:nvGrpSpPr>
          <p:grpSpPr>
            <a:xfrm rot="-5400000" flipH="1">
              <a:off x="9816794" y="2902597"/>
              <a:ext cx="196383" cy="2982574"/>
              <a:chOff x="838200" y="152400"/>
              <a:chExt cx="318597" cy="4838699"/>
            </a:xfrm>
          </p:grpSpPr>
          <p:sp>
            <p:nvSpPr>
              <p:cNvPr id="246" name="Google Shape;246;p5"/>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47" name="Google Shape;247;p5"/>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248" name="Google Shape;248;p5"/>
            <p:cNvGrpSpPr/>
            <p:nvPr/>
          </p:nvGrpSpPr>
          <p:grpSpPr>
            <a:xfrm rot="-5400000" flipH="1">
              <a:off x="9625273" y="3037992"/>
              <a:ext cx="196383" cy="2982574"/>
              <a:chOff x="990600" y="152400"/>
              <a:chExt cx="318597" cy="4838699"/>
            </a:xfrm>
          </p:grpSpPr>
          <p:sp>
            <p:nvSpPr>
              <p:cNvPr id="249" name="Google Shape;249;p5"/>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50" name="Google Shape;250;p5"/>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251" name="Google Shape;251;p5"/>
            <p:cNvGrpSpPr/>
            <p:nvPr/>
          </p:nvGrpSpPr>
          <p:grpSpPr>
            <a:xfrm rot="-5400000" flipH="1">
              <a:off x="9944475" y="3173359"/>
              <a:ext cx="196383" cy="2982574"/>
              <a:chOff x="3663063" y="152400"/>
              <a:chExt cx="318597" cy="4838699"/>
            </a:xfrm>
          </p:grpSpPr>
          <p:sp>
            <p:nvSpPr>
              <p:cNvPr id="252" name="Google Shape;252;p5"/>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53" name="Google Shape;253;p5"/>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254" name="Google Shape;254;p5"/>
            <p:cNvGrpSpPr/>
            <p:nvPr/>
          </p:nvGrpSpPr>
          <p:grpSpPr>
            <a:xfrm rot="-5400000" flipH="1">
              <a:off x="9784874" y="3308783"/>
              <a:ext cx="196383" cy="2982574"/>
              <a:chOff x="1295400" y="152400"/>
              <a:chExt cx="318597" cy="4838699"/>
            </a:xfrm>
          </p:grpSpPr>
          <p:sp>
            <p:nvSpPr>
              <p:cNvPr id="255" name="Google Shape;255;p5"/>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56" name="Google Shape;256;p5"/>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6"/>
        <p:cNvGrpSpPr/>
        <p:nvPr/>
      </p:nvGrpSpPr>
      <p:grpSpPr>
        <a:xfrm>
          <a:off x="0" y="0"/>
          <a:ext cx="0" cy="0"/>
          <a:chOff x="0" y="0"/>
          <a:chExt cx="0" cy="0"/>
        </a:xfrm>
      </p:grpSpPr>
      <p:sp>
        <p:nvSpPr>
          <p:cNvPr id="637" name="Google Shape;637;p10"/>
          <p:cNvSpPr txBox="1">
            <a:spLocks noGrp="1"/>
          </p:cNvSpPr>
          <p:nvPr>
            <p:ph type="body" idx="1"/>
          </p:nvPr>
        </p:nvSpPr>
        <p:spPr>
          <a:xfrm>
            <a:off x="457200" y="3872904"/>
            <a:ext cx="8229600" cy="311700"/>
          </a:xfrm>
          <a:prstGeom prst="rect">
            <a:avLst/>
          </a:prstGeom>
        </p:spPr>
        <p:txBody>
          <a:bodyPr spcFirstLastPara="1" wrap="square" lIns="0" tIns="0" rIns="0" bIns="0" anchor="t" anchorCtr="0">
            <a:noAutofit/>
          </a:bodyPr>
          <a:lstStyle>
            <a:lvl1pPr marL="457200" lvl="0" indent="-228600" algn="ctr">
              <a:spcBef>
                <a:spcPts val="360"/>
              </a:spcBef>
              <a:spcAft>
                <a:spcPts val="1000"/>
              </a:spcAft>
              <a:buSzPts val="1400"/>
              <a:buNone/>
              <a:defRPr sz="1400"/>
            </a:lvl1pPr>
          </a:lstStyle>
          <a:p>
            <a:endParaRPr/>
          </a:p>
        </p:txBody>
      </p:sp>
      <p:sp>
        <p:nvSpPr>
          <p:cNvPr id="638" name="Google Shape;638;p10"/>
          <p:cNvSpPr txBox="1">
            <a:spLocks noGrp="1"/>
          </p:cNvSpPr>
          <p:nvPr>
            <p:ph type="sldNum" idx="12"/>
          </p:nvPr>
        </p:nvSpPr>
        <p:spPr>
          <a:xfrm>
            <a:off x="8665029" y="127279"/>
            <a:ext cx="326700" cy="2727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639" name="Google Shape;639;p10"/>
          <p:cNvGrpSpPr/>
          <p:nvPr/>
        </p:nvGrpSpPr>
        <p:grpSpPr>
          <a:xfrm flipH="1">
            <a:off x="3794023" y="4335120"/>
            <a:ext cx="1555943" cy="4055797"/>
            <a:chOff x="1494773" y="4335120"/>
            <a:chExt cx="1555943" cy="4055797"/>
          </a:xfrm>
        </p:grpSpPr>
        <p:grpSp>
          <p:nvGrpSpPr>
            <p:cNvPr id="640" name="Google Shape;640;p10"/>
            <p:cNvGrpSpPr/>
            <p:nvPr/>
          </p:nvGrpSpPr>
          <p:grpSpPr>
            <a:xfrm flipH="1">
              <a:off x="2783668" y="4335120"/>
              <a:ext cx="267048" cy="4055797"/>
              <a:chOff x="1447800" y="152400"/>
              <a:chExt cx="318597" cy="4838699"/>
            </a:xfrm>
          </p:grpSpPr>
          <p:sp>
            <p:nvSpPr>
              <p:cNvPr id="641" name="Google Shape;641;p10"/>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642" name="Google Shape;642;p10"/>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643" name="Google Shape;643;p10"/>
            <p:cNvGrpSpPr/>
            <p:nvPr/>
          </p:nvGrpSpPr>
          <p:grpSpPr>
            <a:xfrm flipH="1">
              <a:off x="2599550" y="4335120"/>
              <a:ext cx="267048" cy="4055797"/>
              <a:chOff x="1600200" y="152400"/>
              <a:chExt cx="318597" cy="4838699"/>
            </a:xfrm>
          </p:grpSpPr>
          <p:sp>
            <p:nvSpPr>
              <p:cNvPr id="644" name="Google Shape;644;p10"/>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645" name="Google Shape;645;p10"/>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646" name="Google Shape;646;p10"/>
            <p:cNvGrpSpPr/>
            <p:nvPr/>
          </p:nvGrpSpPr>
          <p:grpSpPr>
            <a:xfrm flipH="1">
              <a:off x="2415362" y="4335120"/>
              <a:ext cx="267048" cy="4055797"/>
              <a:chOff x="533400" y="152400"/>
              <a:chExt cx="318597" cy="4838699"/>
            </a:xfrm>
          </p:grpSpPr>
          <p:sp>
            <p:nvSpPr>
              <p:cNvPr id="647" name="Google Shape;647;p10"/>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648" name="Google Shape;648;p10"/>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649" name="Google Shape;649;p10"/>
            <p:cNvGrpSpPr/>
            <p:nvPr/>
          </p:nvGrpSpPr>
          <p:grpSpPr>
            <a:xfrm flipH="1">
              <a:off x="2231244" y="4335120"/>
              <a:ext cx="267048" cy="4055797"/>
              <a:chOff x="685800" y="152400"/>
              <a:chExt cx="318597" cy="4838699"/>
            </a:xfrm>
          </p:grpSpPr>
          <p:sp>
            <p:nvSpPr>
              <p:cNvPr id="650" name="Google Shape;650;p10"/>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651" name="Google Shape;651;p10"/>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652" name="Google Shape;652;p10"/>
            <p:cNvGrpSpPr/>
            <p:nvPr/>
          </p:nvGrpSpPr>
          <p:grpSpPr>
            <a:xfrm flipH="1">
              <a:off x="2047127" y="4335120"/>
              <a:ext cx="267048" cy="4055797"/>
              <a:chOff x="838200" y="152400"/>
              <a:chExt cx="318597" cy="4838699"/>
            </a:xfrm>
          </p:grpSpPr>
          <p:sp>
            <p:nvSpPr>
              <p:cNvPr id="653" name="Google Shape;653;p10"/>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654" name="Google Shape;654;p10"/>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655" name="Google Shape;655;p10"/>
            <p:cNvGrpSpPr/>
            <p:nvPr/>
          </p:nvGrpSpPr>
          <p:grpSpPr>
            <a:xfrm flipH="1">
              <a:off x="1863009" y="4335120"/>
              <a:ext cx="267048" cy="4055797"/>
              <a:chOff x="990600" y="152400"/>
              <a:chExt cx="318597" cy="4838699"/>
            </a:xfrm>
          </p:grpSpPr>
          <p:sp>
            <p:nvSpPr>
              <p:cNvPr id="656" name="Google Shape;656;p10"/>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657" name="Google Shape;657;p10"/>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658" name="Google Shape;658;p10"/>
            <p:cNvGrpSpPr/>
            <p:nvPr/>
          </p:nvGrpSpPr>
          <p:grpSpPr>
            <a:xfrm flipH="1">
              <a:off x="1679037" y="4335120"/>
              <a:ext cx="267048" cy="4055797"/>
              <a:chOff x="3663063" y="152400"/>
              <a:chExt cx="318597" cy="4838699"/>
            </a:xfrm>
          </p:grpSpPr>
          <p:sp>
            <p:nvSpPr>
              <p:cNvPr id="659" name="Google Shape;659;p10"/>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660" name="Google Shape;660;p10"/>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661" name="Google Shape;661;p10"/>
            <p:cNvGrpSpPr/>
            <p:nvPr/>
          </p:nvGrpSpPr>
          <p:grpSpPr>
            <a:xfrm flipH="1">
              <a:off x="1494773" y="4335120"/>
              <a:ext cx="267048" cy="4055797"/>
              <a:chOff x="1295400" y="152400"/>
              <a:chExt cx="318597" cy="4838699"/>
            </a:xfrm>
          </p:grpSpPr>
          <p:sp>
            <p:nvSpPr>
              <p:cNvPr id="662" name="Google Shape;662;p10"/>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663" name="Google Shape;663;p10"/>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pencil - Light paper">
  <p:cSld name="BLANK_1_1">
    <p:bg>
      <p:bgPr>
        <a:solidFill>
          <a:schemeClr val="accent5"/>
        </a:solidFill>
        <a:effectLst/>
      </p:bgPr>
    </p:bg>
    <p:spTree>
      <p:nvGrpSpPr>
        <p:cNvPr id="1" name="Shape 757"/>
        <p:cNvGrpSpPr/>
        <p:nvPr/>
      </p:nvGrpSpPr>
      <p:grpSpPr>
        <a:xfrm>
          <a:off x="0" y="0"/>
          <a:ext cx="0" cy="0"/>
          <a:chOff x="0" y="0"/>
          <a:chExt cx="0" cy="0"/>
        </a:xfrm>
      </p:grpSpPr>
      <p:pic>
        <p:nvPicPr>
          <p:cNvPr id="758" name="Google Shape;758;p13"/>
          <p:cNvPicPr preferRelativeResize="0"/>
          <p:nvPr/>
        </p:nvPicPr>
        <p:blipFill>
          <a:blip r:embed="rId2">
            <a:alphaModFix/>
          </a:blip>
          <a:stretch>
            <a:fillRect/>
          </a:stretch>
        </p:blipFill>
        <p:spPr>
          <a:xfrm>
            <a:off x="0" y="0"/>
            <a:ext cx="9144005" cy="5143500"/>
          </a:xfrm>
          <a:prstGeom prst="rect">
            <a:avLst/>
          </a:prstGeom>
          <a:noFill/>
          <a:ln>
            <a:noFill/>
          </a:ln>
        </p:spPr>
      </p:pic>
      <p:sp>
        <p:nvSpPr>
          <p:cNvPr id="759" name="Google Shape;759;p13"/>
          <p:cNvSpPr txBox="1">
            <a:spLocks noGrp="1"/>
          </p:cNvSpPr>
          <p:nvPr>
            <p:ph type="sldNum" idx="12"/>
          </p:nvPr>
        </p:nvSpPr>
        <p:spPr>
          <a:xfrm>
            <a:off x="8665029" y="127279"/>
            <a:ext cx="326700" cy="2727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29000" y="526700"/>
            <a:ext cx="6902100" cy="460500"/>
          </a:xfrm>
          <a:prstGeom prst="rect">
            <a:avLst/>
          </a:prstGeom>
          <a:noFill/>
          <a:ln>
            <a:noFill/>
          </a:ln>
        </p:spPr>
        <p:txBody>
          <a:bodyPr spcFirstLastPara="1" wrap="square" lIns="0" tIns="0" rIns="0" bIns="0" anchor="b" anchorCtr="0">
            <a:noAutofit/>
          </a:bodyPr>
          <a:lstStyle>
            <a:lvl1pPr lvl="0">
              <a:lnSpc>
                <a:spcPct val="90000"/>
              </a:lnSpc>
              <a:spcBef>
                <a:spcPts val="0"/>
              </a:spcBef>
              <a:spcAft>
                <a:spcPts val="0"/>
              </a:spcAft>
              <a:buClr>
                <a:schemeClr val="dk1"/>
              </a:buClr>
              <a:buSzPts val="2800"/>
              <a:buFont typeface="Mali"/>
              <a:buNone/>
              <a:defRPr sz="2800">
                <a:solidFill>
                  <a:schemeClr val="dk1"/>
                </a:solidFill>
                <a:latin typeface="Mali"/>
                <a:ea typeface="Mali"/>
                <a:cs typeface="Mali"/>
                <a:sym typeface="Mali"/>
              </a:defRPr>
            </a:lvl1pPr>
            <a:lvl2pPr lvl="1">
              <a:lnSpc>
                <a:spcPct val="90000"/>
              </a:lnSpc>
              <a:spcBef>
                <a:spcPts val="0"/>
              </a:spcBef>
              <a:spcAft>
                <a:spcPts val="0"/>
              </a:spcAft>
              <a:buClr>
                <a:schemeClr val="dk1"/>
              </a:buClr>
              <a:buSzPts val="2800"/>
              <a:buFont typeface="Mali"/>
              <a:buNone/>
              <a:defRPr sz="2800">
                <a:solidFill>
                  <a:schemeClr val="dk1"/>
                </a:solidFill>
                <a:latin typeface="Mali"/>
                <a:ea typeface="Mali"/>
                <a:cs typeface="Mali"/>
                <a:sym typeface="Mali"/>
              </a:defRPr>
            </a:lvl2pPr>
            <a:lvl3pPr lvl="2">
              <a:lnSpc>
                <a:spcPct val="90000"/>
              </a:lnSpc>
              <a:spcBef>
                <a:spcPts val="0"/>
              </a:spcBef>
              <a:spcAft>
                <a:spcPts val="0"/>
              </a:spcAft>
              <a:buClr>
                <a:schemeClr val="dk1"/>
              </a:buClr>
              <a:buSzPts val="2800"/>
              <a:buFont typeface="Mali"/>
              <a:buNone/>
              <a:defRPr sz="2800">
                <a:solidFill>
                  <a:schemeClr val="dk1"/>
                </a:solidFill>
                <a:latin typeface="Mali"/>
                <a:ea typeface="Mali"/>
                <a:cs typeface="Mali"/>
                <a:sym typeface="Mali"/>
              </a:defRPr>
            </a:lvl3pPr>
            <a:lvl4pPr lvl="3">
              <a:lnSpc>
                <a:spcPct val="90000"/>
              </a:lnSpc>
              <a:spcBef>
                <a:spcPts val="0"/>
              </a:spcBef>
              <a:spcAft>
                <a:spcPts val="0"/>
              </a:spcAft>
              <a:buClr>
                <a:schemeClr val="dk1"/>
              </a:buClr>
              <a:buSzPts val="2800"/>
              <a:buFont typeface="Mali"/>
              <a:buNone/>
              <a:defRPr sz="2800">
                <a:solidFill>
                  <a:schemeClr val="dk1"/>
                </a:solidFill>
                <a:latin typeface="Mali"/>
                <a:ea typeface="Mali"/>
                <a:cs typeface="Mali"/>
                <a:sym typeface="Mali"/>
              </a:defRPr>
            </a:lvl4pPr>
            <a:lvl5pPr lvl="4">
              <a:lnSpc>
                <a:spcPct val="90000"/>
              </a:lnSpc>
              <a:spcBef>
                <a:spcPts val="0"/>
              </a:spcBef>
              <a:spcAft>
                <a:spcPts val="0"/>
              </a:spcAft>
              <a:buClr>
                <a:schemeClr val="dk1"/>
              </a:buClr>
              <a:buSzPts val="2800"/>
              <a:buFont typeface="Mali"/>
              <a:buNone/>
              <a:defRPr sz="2800">
                <a:solidFill>
                  <a:schemeClr val="dk1"/>
                </a:solidFill>
                <a:latin typeface="Mali"/>
                <a:ea typeface="Mali"/>
                <a:cs typeface="Mali"/>
                <a:sym typeface="Mali"/>
              </a:defRPr>
            </a:lvl5pPr>
            <a:lvl6pPr lvl="5">
              <a:lnSpc>
                <a:spcPct val="90000"/>
              </a:lnSpc>
              <a:spcBef>
                <a:spcPts val="0"/>
              </a:spcBef>
              <a:spcAft>
                <a:spcPts val="0"/>
              </a:spcAft>
              <a:buClr>
                <a:schemeClr val="dk1"/>
              </a:buClr>
              <a:buSzPts val="2800"/>
              <a:buFont typeface="Mali"/>
              <a:buNone/>
              <a:defRPr sz="2800">
                <a:solidFill>
                  <a:schemeClr val="dk1"/>
                </a:solidFill>
                <a:latin typeface="Mali"/>
                <a:ea typeface="Mali"/>
                <a:cs typeface="Mali"/>
                <a:sym typeface="Mali"/>
              </a:defRPr>
            </a:lvl6pPr>
            <a:lvl7pPr lvl="6">
              <a:lnSpc>
                <a:spcPct val="90000"/>
              </a:lnSpc>
              <a:spcBef>
                <a:spcPts val="0"/>
              </a:spcBef>
              <a:spcAft>
                <a:spcPts val="0"/>
              </a:spcAft>
              <a:buClr>
                <a:schemeClr val="dk1"/>
              </a:buClr>
              <a:buSzPts val="2800"/>
              <a:buFont typeface="Mali"/>
              <a:buNone/>
              <a:defRPr sz="2800">
                <a:solidFill>
                  <a:schemeClr val="dk1"/>
                </a:solidFill>
                <a:latin typeface="Mali"/>
                <a:ea typeface="Mali"/>
                <a:cs typeface="Mali"/>
                <a:sym typeface="Mali"/>
              </a:defRPr>
            </a:lvl7pPr>
            <a:lvl8pPr lvl="7">
              <a:lnSpc>
                <a:spcPct val="90000"/>
              </a:lnSpc>
              <a:spcBef>
                <a:spcPts val="0"/>
              </a:spcBef>
              <a:spcAft>
                <a:spcPts val="0"/>
              </a:spcAft>
              <a:buClr>
                <a:schemeClr val="dk1"/>
              </a:buClr>
              <a:buSzPts val="2800"/>
              <a:buFont typeface="Mali"/>
              <a:buNone/>
              <a:defRPr sz="2800">
                <a:solidFill>
                  <a:schemeClr val="dk1"/>
                </a:solidFill>
                <a:latin typeface="Mali"/>
                <a:ea typeface="Mali"/>
                <a:cs typeface="Mali"/>
                <a:sym typeface="Mali"/>
              </a:defRPr>
            </a:lvl8pPr>
            <a:lvl9pPr lvl="8">
              <a:lnSpc>
                <a:spcPct val="90000"/>
              </a:lnSpc>
              <a:spcBef>
                <a:spcPts val="0"/>
              </a:spcBef>
              <a:spcAft>
                <a:spcPts val="0"/>
              </a:spcAft>
              <a:buClr>
                <a:schemeClr val="dk1"/>
              </a:buClr>
              <a:buSzPts val="2800"/>
              <a:buFont typeface="Mali"/>
              <a:buNone/>
              <a:defRPr sz="2800">
                <a:solidFill>
                  <a:schemeClr val="dk1"/>
                </a:solidFill>
                <a:latin typeface="Mali"/>
                <a:ea typeface="Mali"/>
                <a:cs typeface="Mali"/>
                <a:sym typeface="Mali"/>
              </a:defRPr>
            </a:lvl9pPr>
          </a:lstStyle>
          <a:p>
            <a:endParaRPr/>
          </a:p>
        </p:txBody>
      </p:sp>
      <p:sp>
        <p:nvSpPr>
          <p:cNvPr id="7" name="Google Shape;7;p1"/>
          <p:cNvSpPr txBox="1">
            <a:spLocks noGrp="1"/>
          </p:cNvSpPr>
          <p:nvPr>
            <p:ph type="body" idx="1"/>
          </p:nvPr>
        </p:nvSpPr>
        <p:spPr>
          <a:xfrm>
            <a:off x="829000" y="1352549"/>
            <a:ext cx="6902100" cy="3341400"/>
          </a:xfrm>
          <a:prstGeom prst="rect">
            <a:avLst/>
          </a:prstGeom>
          <a:noFill/>
          <a:ln>
            <a:noFill/>
          </a:ln>
        </p:spPr>
        <p:txBody>
          <a:bodyPr spcFirstLastPara="1" wrap="square" lIns="0" tIns="0" rIns="0" bIns="0" anchor="t" anchorCtr="0">
            <a:noAutofit/>
          </a:bodyPr>
          <a:lstStyle>
            <a:lvl1pPr marL="457200" lvl="0" indent="-317500">
              <a:lnSpc>
                <a:spcPct val="100000"/>
              </a:lnSpc>
              <a:spcBef>
                <a:spcPts val="600"/>
              </a:spcBef>
              <a:spcAft>
                <a:spcPts val="0"/>
              </a:spcAft>
              <a:buClr>
                <a:schemeClr val="accent5"/>
              </a:buClr>
              <a:buSzPts val="1400"/>
              <a:buFont typeface="Nunito"/>
              <a:buChar char="✘"/>
              <a:defRPr sz="2400">
                <a:solidFill>
                  <a:schemeClr val="dk1"/>
                </a:solidFill>
                <a:latin typeface="Nunito"/>
                <a:ea typeface="Nunito"/>
                <a:cs typeface="Nunito"/>
                <a:sym typeface="Nunito"/>
              </a:defRPr>
            </a:lvl1pPr>
            <a:lvl2pPr marL="914400" lvl="1" indent="-381000">
              <a:lnSpc>
                <a:spcPct val="100000"/>
              </a:lnSpc>
              <a:spcBef>
                <a:spcPts val="1000"/>
              </a:spcBef>
              <a:spcAft>
                <a:spcPts val="0"/>
              </a:spcAft>
              <a:buClr>
                <a:schemeClr val="accent5"/>
              </a:buClr>
              <a:buSzPts val="2400"/>
              <a:buFont typeface="Nunito"/>
              <a:buChar char="-"/>
              <a:defRPr sz="2400">
                <a:solidFill>
                  <a:schemeClr val="dk1"/>
                </a:solidFill>
                <a:latin typeface="Nunito"/>
                <a:ea typeface="Nunito"/>
                <a:cs typeface="Nunito"/>
                <a:sym typeface="Nunito"/>
              </a:defRPr>
            </a:lvl2pPr>
            <a:lvl3pPr marL="1371600" lvl="2" indent="-381000">
              <a:lnSpc>
                <a:spcPct val="100000"/>
              </a:lnSpc>
              <a:spcBef>
                <a:spcPts val="1000"/>
              </a:spcBef>
              <a:spcAft>
                <a:spcPts val="0"/>
              </a:spcAft>
              <a:buClr>
                <a:schemeClr val="accent5"/>
              </a:buClr>
              <a:buSzPts val="2400"/>
              <a:buFont typeface="Nunito"/>
              <a:buChar char="-"/>
              <a:defRPr sz="2400">
                <a:solidFill>
                  <a:schemeClr val="dk1"/>
                </a:solidFill>
                <a:latin typeface="Nunito"/>
                <a:ea typeface="Nunito"/>
                <a:cs typeface="Nunito"/>
                <a:sym typeface="Nunito"/>
              </a:defRPr>
            </a:lvl3pPr>
            <a:lvl4pPr marL="1828800" lvl="3" indent="-381000">
              <a:lnSpc>
                <a:spcPct val="100000"/>
              </a:lnSpc>
              <a:spcBef>
                <a:spcPts val="1000"/>
              </a:spcBef>
              <a:spcAft>
                <a:spcPts val="0"/>
              </a:spcAft>
              <a:buClr>
                <a:schemeClr val="dk1"/>
              </a:buClr>
              <a:buSzPts val="2400"/>
              <a:buFont typeface="Nunito"/>
              <a:buChar char="●"/>
              <a:defRPr sz="2400">
                <a:solidFill>
                  <a:schemeClr val="dk1"/>
                </a:solidFill>
                <a:latin typeface="Nunito"/>
                <a:ea typeface="Nunito"/>
                <a:cs typeface="Nunito"/>
                <a:sym typeface="Nunito"/>
              </a:defRPr>
            </a:lvl4pPr>
            <a:lvl5pPr marL="2286000" lvl="4" indent="-381000">
              <a:lnSpc>
                <a:spcPct val="100000"/>
              </a:lnSpc>
              <a:spcBef>
                <a:spcPts val="1000"/>
              </a:spcBef>
              <a:spcAft>
                <a:spcPts val="0"/>
              </a:spcAft>
              <a:buClr>
                <a:schemeClr val="dk1"/>
              </a:buClr>
              <a:buSzPts val="2400"/>
              <a:buFont typeface="Nunito"/>
              <a:buChar char="○"/>
              <a:defRPr sz="2400">
                <a:solidFill>
                  <a:schemeClr val="dk1"/>
                </a:solidFill>
                <a:latin typeface="Nunito"/>
                <a:ea typeface="Nunito"/>
                <a:cs typeface="Nunito"/>
                <a:sym typeface="Nunito"/>
              </a:defRPr>
            </a:lvl5pPr>
            <a:lvl6pPr marL="2743200" lvl="5" indent="-381000">
              <a:lnSpc>
                <a:spcPct val="100000"/>
              </a:lnSpc>
              <a:spcBef>
                <a:spcPts val="1000"/>
              </a:spcBef>
              <a:spcAft>
                <a:spcPts val="0"/>
              </a:spcAft>
              <a:buClr>
                <a:schemeClr val="dk1"/>
              </a:buClr>
              <a:buSzPts val="2400"/>
              <a:buFont typeface="Nunito"/>
              <a:buChar char="■"/>
              <a:defRPr sz="2400">
                <a:solidFill>
                  <a:schemeClr val="dk1"/>
                </a:solidFill>
                <a:latin typeface="Nunito"/>
                <a:ea typeface="Nunito"/>
                <a:cs typeface="Nunito"/>
                <a:sym typeface="Nunito"/>
              </a:defRPr>
            </a:lvl6pPr>
            <a:lvl7pPr marL="3200400" lvl="6" indent="-381000">
              <a:lnSpc>
                <a:spcPct val="100000"/>
              </a:lnSpc>
              <a:spcBef>
                <a:spcPts val="1000"/>
              </a:spcBef>
              <a:spcAft>
                <a:spcPts val="0"/>
              </a:spcAft>
              <a:buClr>
                <a:schemeClr val="dk1"/>
              </a:buClr>
              <a:buSzPts val="2400"/>
              <a:buFont typeface="Nunito"/>
              <a:buChar char="●"/>
              <a:defRPr sz="2400">
                <a:solidFill>
                  <a:schemeClr val="dk1"/>
                </a:solidFill>
                <a:latin typeface="Nunito"/>
                <a:ea typeface="Nunito"/>
                <a:cs typeface="Nunito"/>
                <a:sym typeface="Nunito"/>
              </a:defRPr>
            </a:lvl7pPr>
            <a:lvl8pPr marL="3657600" lvl="7" indent="-381000">
              <a:lnSpc>
                <a:spcPct val="100000"/>
              </a:lnSpc>
              <a:spcBef>
                <a:spcPts val="1000"/>
              </a:spcBef>
              <a:spcAft>
                <a:spcPts val="0"/>
              </a:spcAft>
              <a:buClr>
                <a:schemeClr val="dk1"/>
              </a:buClr>
              <a:buSzPts val="2400"/>
              <a:buFont typeface="Nunito"/>
              <a:buChar char="○"/>
              <a:defRPr sz="2400">
                <a:solidFill>
                  <a:schemeClr val="dk1"/>
                </a:solidFill>
                <a:latin typeface="Nunito"/>
                <a:ea typeface="Nunito"/>
                <a:cs typeface="Nunito"/>
                <a:sym typeface="Nunito"/>
              </a:defRPr>
            </a:lvl8pPr>
            <a:lvl9pPr marL="4114800" lvl="8" indent="-381000">
              <a:lnSpc>
                <a:spcPct val="100000"/>
              </a:lnSpc>
              <a:spcBef>
                <a:spcPts val="1000"/>
              </a:spcBef>
              <a:spcAft>
                <a:spcPts val="1000"/>
              </a:spcAft>
              <a:buClr>
                <a:schemeClr val="dk1"/>
              </a:buClr>
              <a:buSzPts val="2400"/>
              <a:buFont typeface="Nunito"/>
              <a:buChar char="■"/>
              <a:defRPr sz="2400">
                <a:solidFill>
                  <a:schemeClr val="dk1"/>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665029" y="127279"/>
            <a:ext cx="326700" cy="272700"/>
          </a:xfrm>
          <a:prstGeom prst="rect">
            <a:avLst/>
          </a:prstGeom>
          <a:noFill/>
          <a:ln>
            <a:noFill/>
          </a:ln>
        </p:spPr>
        <p:txBody>
          <a:bodyPr spcFirstLastPara="1" wrap="square" lIns="0" tIns="0" rIns="0" bIns="0" anchor="t" anchorCtr="0">
            <a:noAutofit/>
          </a:bodyPr>
          <a:lstStyle>
            <a:lvl1pPr lvl="0" algn="r">
              <a:buNone/>
              <a:defRPr sz="1000">
                <a:solidFill>
                  <a:schemeClr val="dk1"/>
                </a:solidFill>
                <a:latin typeface="Mali"/>
                <a:ea typeface="Mali"/>
                <a:cs typeface="Mali"/>
                <a:sym typeface="Mali"/>
              </a:defRPr>
            </a:lvl1pPr>
            <a:lvl2pPr lvl="1" algn="r">
              <a:buNone/>
              <a:defRPr sz="1000">
                <a:solidFill>
                  <a:schemeClr val="dk1"/>
                </a:solidFill>
                <a:latin typeface="Mali"/>
                <a:ea typeface="Mali"/>
                <a:cs typeface="Mali"/>
                <a:sym typeface="Mali"/>
              </a:defRPr>
            </a:lvl2pPr>
            <a:lvl3pPr lvl="2" algn="r">
              <a:buNone/>
              <a:defRPr sz="1000">
                <a:solidFill>
                  <a:schemeClr val="dk1"/>
                </a:solidFill>
                <a:latin typeface="Mali"/>
                <a:ea typeface="Mali"/>
                <a:cs typeface="Mali"/>
                <a:sym typeface="Mali"/>
              </a:defRPr>
            </a:lvl3pPr>
            <a:lvl4pPr lvl="3" algn="r">
              <a:buNone/>
              <a:defRPr sz="1000">
                <a:solidFill>
                  <a:schemeClr val="dk1"/>
                </a:solidFill>
                <a:latin typeface="Mali"/>
                <a:ea typeface="Mali"/>
                <a:cs typeface="Mali"/>
                <a:sym typeface="Mali"/>
              </a:defRPr>
            </a:lvl4pPr>
            <a:lvl5pPr lvl="4" algn="r">
              <a:buNone/>
              <a:defRPr sz="1000">
                <a:solidFill>
                  <a:schemeClr val="dk1"/>
                </a:solidFill>
                <a:latin typeface="Mali"/>
                <a:ea typeface="Mali"/>
                <a:cs typeface="Mali"/>
                <a:sym typeface="Mali"/>
              </a:defRPr>
            </a:lvl5pPr>
            <a:lvl6pPr lvl="5" algn="r">
              <a:buNone/>
              <a:defRPr sz="1000">
                <a:solidFill>
                  <a:schemeClr val="dk1"/>
                </a:solidFill>
                <a:latin typeface="Mali"/>
                <a:ea typeface="Mali"/>
                <a:cs typeface="Mali"/>
                <a:sym typeface="Mali"/>
              </a:defRPr>
            </a:lvl6pPr>
            <a:lvl7pPr lvl="6" algn="r">
              <a:buNone/>
              <a:defRPr sz="1000">
                <a:solidFill>
                  <a:schemeClr val="dk1"/>
                </a:solidFill>
                <a:latin typeface="Mali"/>
                <a:ea typeface="Mali"/>
                <a:cs typeface="Mali"/>
                <a:sym typeface="Mali"/>
              </a:defRPr>
            </a:lvl7pPr>
            <a:lvl8pPr lvl="7" algn="r">
              <a:buNone/>
              <a:defRPr sz="1000">
                <a:solidFill>
                  <a:schemeClr val="dk1"/>
                </a:solidFill>
                <a:latin typeface="Mali"/>
                <a:ea typeface="Mali"/>
                <a:cs typeface="Mali"/>
                <a:sym typeface="Mali"/>
              </a:defRPr>
            </a:lvl8pPr>
            <a:lvl9pPr lvl="8" algn="r">
              <a:buNone/>
              <a:defRPr sz="1000">
                <a:solidFill>
                  <a:schemeClr val="dk1"/>
                </a:solidFill>
                <a:latin typeface="Mali"/>
                <a:ea typeface="Mali"/>
                <a:cs typeface="Mali"/>
                <a:sym typeface="Mal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6" r:id="rId4"/>
    <p:sldLayoutId id="2147483659" r:id="rId5"/>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image" Target="../media/image1.jpg"/><Relationship Id="rId1" Type="http://schemas.openxmlformats.org/officeDocument/2006/relationships/slideLayout" Target="../slideLayouts/slideLayout3.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image" Target="../media/image1.jpg"/><Relationship Id="rId1" Type="http://schemas.openxmlformats.org/officeDocument/2006/relationships/slideLayout" Target="../slideLayouts/slideLayout3.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sv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7.sv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7.sv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3.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3.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3.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3.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3.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3.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20.svg"/><Relationship Id="rId7"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3.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3.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6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3.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3.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3.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3.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3.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3.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5"/>
          <p:cNvSpPr txBox="1">
            <a:spLocks noGrp="1"/>
          </p:cNvSpPr>
          <p:nvPr>
            <p:ph type="ctrTitle"/>
          </p:nvPr>
        </p:nvSpPr>
        <p:spPr>
          <a:xfrm>
            <a:off x="478471" y="843801"/>
            <a:ext cx="7146900" cy="1159800"/>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n-US" sz="4000" b="1" dirty="0">
                <a:latin typeface="Cooper Black" panose="0208090404030B020404" pitchFamily="18" charset="0"/>
              </a:rPr>
              <a:t>Writing Memos and Emails</a:t>
            </a:r>
            <a:endParaRPr sz="4000" b="1" dirty="0">
              <a:latin typeface="Cooper Black" panose="0208090404030B020404" pitchFamily="18" charset="0"/>
            </a:endParaRPr>
          </a:p>
        </p:txBody>
      </p:sp>
      <p:sp>
        <p:nvSpPr>
          <p:cNvPr id="768" name="Google Shape;768;p15"/>
          <p:cNvSpPr/>
          <p:nvPr/>
        </p:nvSpPr>
        <p:spPr>
          <a:xfrm rot="10800000">
            <a:off x="3793882" y="1363173"/>
            <a:ext cx="1556240" cy="60527"/>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5"/>
          <p:cNvSpPr/>
          <p:nvPr/>
        </p:nvSpPr>
        <p:spPr>
          <a:xfrm rot="10800000">
            <a:off x="828992" y="2811998"/>
            <a:ext cx="1928758" cy="60527"/>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ABF9D-A632-4363-91D4-1CD6C82DCF18}"/>
              </a:ext>
            </a:extLst>
          </p:cNvPr>
          <p:cNvSpPr>
            <a:spLocks noGrp="1"/>
          </p:cNvSpPr>
          <p:nvPr>
            <p:ph type="title"/>
          </p:nvPr>
        </p:nvSpPr>
        <p:spPr/>
        <p:txBody>
          <a:bodyPr/>
          <a:lstStyle/>
          <a:p>
            <a:r>
              <a:rPr lang="en-US" dirty="0"/>
              <a:t>Memos vs. Emails </a:t>
            </a:r>
            <a:endParaRPr lang="en-GB" dirty="0"/>
          </a:p>
        </p:txBody>
      </p:sp>
      <p:graphicFrame>
        <p:nvGraphicFramePr>
          <p:cNvPr id="5" name="Diagram 4">
            <a:extLst>
              <a:ext uri="{FF2B5EF4-FFF2-40B4-BE49-F238E27FC236}">
                <a16:creationId xmlns:a16="http://schemas.microsoft.com/office/drawing/2014/main" id="{F58F0CF3-165F-4EC7-88F8-E3BF40787E05}"/>
              </a:ext>
            </a:extLst>
          </p:cNvPr>
          <p:cNvGraphicFramePr/>
          <p:nvPr>
            <p:extLst>
              <p:ext uri="{D42A27DB-BD31-4B8C-83A1-F6EECF244321}">
                <p14:modId xmlns:p14="http://schemas.microsoft.com/office/powerpoint/2010/main" val="2716876997"/>
              </p:ext>
            </p:extLst>
          </p:nvPr>
        </p:nvGraphicFramePr>
        <p:xfrm>
          <a:off x="745350" y="987200"/>
          <a:ext cx="7084679" cy="4068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8B16C501-DFB2-4995-B6D4-3B586DE563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166201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027F0A49-97BC-4814-874C-7D7CC67D5FFF}"/>
                                            </p:graphicEl>
                                          </p:spTgt>
                                        </p:tgtEl>
                                        <p:attrNameLst>
                                          <p:attrName>style.visibility</p:attrName>
                                        </p:attrNameLst>
                                      </p:cBhvr>
                                      <p:to>
                                        <p:strVal val="visible"/>
                                      </p:to>
                                    </p:set>
                                    <p:animEffect transition="in" filter="fade">
                                      <p:cBhvr>
                                        <p:cTn id="7" dur="1000"/>
                                        <p:tgtEl>
                                          <p:spTgt spid="5">
                                            <p:graphicEl>
                                              <a:dgm id="{027F0A49-97BC-4814-874C-7D7CC67D5FFF}"/>
                                            </p:graphicEl>
                                          </p:spTgt>
                                        </p:tgtEl>
                                      </p:cBhvr>
                                    </p:animEffect>
                                    <p:anim calcmode="lin" valueType="num">
                                      <p:cBhvr>
                                        <p:cTn id="8" dur="1000" fill="hold"/>
                                        <p:tgtEl>
                                          <p:spTgt spid="5">
                                            <p:graphicEl>
                                              <a:dgm id="{027F0A49-97BC-4814-874C-7D7CC67D5FFF}"/>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027F0A49-97BC-4814-874C-7D7CC67D5FFF}"/>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graphicEl>
                                              <a:dgm id="{62BEC176-5201-4283-9836-655286EE4B07}"/>
                                            </p:graphicEl>
                                          </p:spTgt>
                                        </p:tgtEl>
                                        <p:attrNameLst>
                                          <p:attrName>style.visibility</p:attrName>
                                        </p:attrNameLst>
                                      </p:cBhvr>
                                      <p:to>
                                        <p:strVal val="visible"/>
                                      </p:to>
                                    </p:set>
                                    <p:animEffect transition="in" filter="fade">
                                      <p:cBhvr>
                                        <p:cTn id="12" dur="1000"/>
                                        <p:tgtEl>
                                          <p:spTgt spid="5">
                                            <p:graphicEl>
                                              <a:dgm id="{62BEC176-5201-4283-9836-655286EE4B07}"/>
                                            </p:graphicEl>
                                          </p:spTgt>
                                        </p:tgtEl>
                                      </p:cBhvr>
                                    </p:animEffect>
                                    <p:anim calcmode="lin" valueType="num">
                                      <p:cBhvr>
                                        <p:cTn id="13" dur="1000" fill="hold"/>
                                        <p:tgtEl>
                                          <p:spTgt spid="5">
                                            <p:graphicEl>
                                              <a:dgm id="{62BEC176-5201-4283-9836-655286EE4B07}"/>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62BEC176-5201-4283-9836-655286EE4B07}"/>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graphicEl>
                                              <a:dgm id="{ADF810F7-27AB-459C-A700-2D412CA71C43}"/>
                                            </p:graphicEl>
                                          </p:spTgt>
                                        </p:tgtEl>
                                        <p:attrNameLst>
                                          <p:attrName>style.visibility</p:attrName>
                                        </p:attrNameLst>
                                      </p:cBhvr>
                                      <p:to>
                                        <p:strVal val="visible"/>
                                      </p:to>
                                    </p:set>
                                    <p:animEffect transition="in" filter="fade">
                                      <p:cBhvr>
                                        <p:cTn id="19" dur="1000"/>
                                        <p:tgtEl>
                                          <p:spTgt spid="5">
                                            <p:graphicEl>
                                              <a:dgm id="{ADF810F7-27AB-459C-A700-2D412CA71C43}"/>
                                            </p:graphicEl>
                                          </p:spTgt>
                                        </p:tgtEl>
                                      </p:cBhvr>
                                    </p:animEffect>
                                    <p:anim calcmode="lin" valueType="num">
                                      <p:cBhvr>
                                        <p:cTn id="20" dur="1000" fill="hold"/>
                                        <p:tgtEl>
                                          <p:spTgt spid="5">
                                            <p:graphicEl>
                                              <a:dgm id="{ADF810F7-27AB-459C-A700-2D412CA71C43}"/>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ADF810F7-27AB-459C-A700-2D412CA71C43}"/>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graphicEl>
                                              <a:dgm id="{BD8D6B18-1BAB-44F3-9623-8A43C0787F2B}"/>
                                            </p:graphicEl>
                                          </p:spTgt>
                                        </p:tgtEl>
                                        <p:attrNameLst>
                                          <p:attrName>style.visibility</p:attrName>
                                        </p:attrNameLst>
                                      </p:cBhvr>
                                      <p:to>
                                        <p:strVal val="visible"/>
                                      </p:to>
                                    </p:set>
                                    <p:animEffect transition="in" filter="fade">
                                      <p:cBhvr>
                                        <p:cTn id="24" dur="1000"/>
                                        <p:tgtEl>
                                          <p:spTgt spid="5">
                                            <p:graphicEl>
                                              <a:dgm id="{BD8D6B18-1BAB-44F3-9623-8A43C0787F2B}"/>
                                            </p:graphicEl>
                                          </p:spTgt>
                                        </p:tgtEl>
                                      </p:cBhvr>
                                    </p:animEffect>
                                    <p:anim calcmode="lin" valueType="num">
                                      <p:cBhvr>
                                        <p:cTn id="25" dur="1000" fill="hold"/>
                                        <p:tgtEl>
                                          <p:spTgt spid="5">
                                            <p:graphicEl>
                                              <a:dgm id="{BD8D6B18-1BAB-44F3-9623-8A43C0787F2B}"/>
                                            </p:graphicEl>
                                          </p:spTgt>
                                        </p:tgtEl>
                                        <p:attrNameLst>
                                          <p:attrName>ppt_x</p:attrName>
                                        </p:attrNameLst>
                                      </p:cBhvr>
                                      <p:tavLst>
                                        <p:tav tm="0">
                                          <p:val>
                                            <p:strVal val="#ppt_x"/>
                                          </p:val>
                                        </p:tav>
                                        <p:tav tm="100000">
                                          <p:val>
                                            <p:strVal val="#ppt_x"/>
                                          </p:val>
                                        </p:tav>
                                      </p:tavLst>
                                    </p:anim>
                                    <p:anim calcmode="lin" valueType="num">
                                      <p:cBhvr>
                                        <p:cTn id="26" dur="1000" fill="hold"/>
                                        <p:tgtEl>
                                          <p:spTgt spid="5">
                                            <p:graphicEl>
                                              <a:dgm id="{BD8D6B18-1BAB-44F3-9623-8A43C0787F2B}"/>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graphicEl>
                                              <a:dgm id="{E59194F7-1858-422F-A04E-5E13C4568932}"/>
                                            </p:graphicEl>
                                          </p:spTgt>
                                        </p:tgtEl>
                                        <p:attrNameLst>
                                          <p:attrName>style.visibility</p:attrName>
                                        </p:attrNameLst>
                                      </p:cBhvr>
                                      <p:to>
                                        <p:strVal val="visible"/>
                                      </p:to>
                                    </p:set>
                                    <p:animEffect transition="in" filter="fade">
                                      <p:cBhvr>
                                        <p:cTn id="31" dur="1000"/>
                                        <p:tgtEl>
                                          <p:spTgt spid="5">
                                            <p:graphicEl>
                                              <a:dgm id="{E59194F7-1858-422F-A04E-5E13C4568932}"/>
                                            </p:graphicEl>
                                          </p:spTgt>
                                        </p:tgtEl>
                                      </p:cBhvr>
                                    </p:animEffect>
                                    <p:anim calcmode="lin" valueType="num">
                                      <p:cBhvr>
                                        <p:cTn id="32" dur="1000" fill="hold"/>
                                        <p:tgtEl>
                                          <p:spTgt spid="5">
                                            <p:graphicEl>
                                              <a:dgm id="{E59194F7-1858-422F-A04E-5E13C4568932}"/>
                                            </p:graphicEl>
                                          </p:spTgt>
                                        </p:tgtEl>
                                        <p:attrNameLst>
                                          <p:attrName>ppt_x</p:attrName>
                                        </p:attrNameLst>
                                      </p:cBhvr>
                                      <p:tavLst>
                                        <p:tav tm="0">
                                          <p:val>
                                            <p:strVal val="#ppt_x"/>
                                          </p:val>
                                        </p:tav>
                                        <p:tav tm="100000">
                                          <p:val>
                                            <p:strVal val="#ppt_x"/>
                                          </p:val>
                                        </p:tav>
                                      </p:tavLst>
                                    </p:anim>
                                    <p:anim calcmode="lin" valueType="num">
                                      <p:cBhvr>
                                        <p:cTn id="33" dur="1000" fill="hold"/>
                                        <p:tgtEl>
                                          <p:spTgt spid="5">
                                            <p:graphicEl>
                                              <a:dgm id="{E59194F7-1858-422F-A04E-5E13C4568932}"/>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
                                            <p:graphicEl>
                                              <a:dgm id="{E6C02061-99BD-40AD-B951-103F685C6E6B}"/>
                                            </p:graphicEl>
                                          </p:spTgt>
                                        </p:tgtEl>
                                        <p:attrNameLst>
                                          <p:attrName>style.visibility</p:attrName>
                                        </p:attrNameLst>
                                      </p:cBhvr>
                                      <p:to>
                                        <p:strVal val="visible"/>
                                      </p:to>
                                    </p:set>
                                    <p:animEffect transition="in" filter="fade">
                                      <p:cBhvr>
                                        <p:cTn id="36" dur="1000"/>
                                        <p:tgtEl>
                                          <p:spTgt spid="5">
                                            <p:graphicEl>
                                              <a:dgm id="{E6C02061-99BD-40AD-B951-103F685C6E6B}"/>
                                            </p:graphicEl>
                                          </p:spTgt>
                                        </p:tgtEl>
                                      </p:cBhvr>
                                    </p:animEffect>
                                    <p:anim calcmode="lin" valueType="num">
                                      <p:cBhvr>
                                        <p:cTn id="37" dur="1000" fill="hold"/>
                                        <p:tgtEl>
                                          <p:spTgt spid="5">
                                            <p:graphicEl>
                                              <a:dgm id="{E6C02061-99BD-40AD-B951-103F685C6E6B}"/>
                                            </p:graphicEl>
                                          </p:spTgt>
                                        </p:tgtEl>
                                        <p:attrNameLst>
                                          <p:attrName>ppt_x</p:attrName>
                                        </p:attrNameLst>
                                      </p:cBhvr>
                                      <p:tavLst>
                                        <p:tav tm="0">
                                          <p:val>
                                            <p:strVal val="#ppt_x"/>
                                          </p:val>
                                        </p:tav>
                                        <p:tav tm="100000">
                                          <p:val>
                                            <p:strVal val="#ppt_x"/>
                                          </p:val>
                                        </p:tav>
                                      </p:tavLst>
                                    </p:anim>
                                    <p:anim calcmode="lin" valueType="num">
                                      <p:cBhvr>
                                        <p:cTn id="38" dur="1000" fill="hold"/>
                                        <p:tgtEl>
                                          <p:spTgt spid="5">
                                            <p:graphicEl>
                                              <a:dgm id="{E6C02061-99BD-40AD-B951-103F685C6E6B}"/>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5">
                                            <p:graphicEl>
                                              <a:dgm id="{1A3D1EE4-5854-4DAE-BE35-3AD33769FD81}"/>
                                            </p:graphicEl>
                                          </p:spTgt>
                                        </p:tgtEl>
                                        <p:attrNameLst>
                                          <p:attrName>style.visibility</p:attrName>
                                        </p:attrNameLst>
                                      </p:cBhvr>
                                      <p:to>
                                        <p:strVal val="visible"/>
                                      </p:to>
                                    </p:set>
                                    <p:animEffect transition="in" filter="fade">
                                      <p:cBhvr>
                                        <p:cTn id="43" dur="1000"/>
                                        <p:tgtEl>
                                          <p:spTgt spid="5">
                                            <p:graphicEl>
                                              <a:dgm id="{1A3D1EE4-5854-4DAE-BE35-3AD33769FD81}"/>
                                            </p:graphicEl>
                                          </p:spTgt>
                                        </p:tgtEl>
                                      </p:cBhvr>
                                    </p:animEffect>
                                    <p:anim calcmode="lin" valueType="num">
                                      <p:cBhvr>
                                        <p:cTn id="44" dur="1000" fill="hold"/>
                                        <p:tgtEl>
                                          <p:spTgt spid="5">
                                            <p:graphicEl>
                                              <a:dgm id="{1A3D1EE4-5854-4DAE-BE35-3AD33769FD81}"/>
                                            </p:graphicEl>
                                          </p:spTgt>
                                        </p:tgtEl>
                                        <p:attrNameLst>
                                          <p:attrName>ppt_x</p:attrName>
                                        </p:attrNameLst>
                                      </p:cBhvr>
                                      <p:tavLst>
                                        <p:tav tm="0">
                                          <p:val>
                                            <p:strVal val="#ppt_x"/>
                                          </p:val>
                                        </p:tav>
                                        <p:tav tm="100000">
                                          <p:val>
                                            <p:strVal val="#ppt_x"/>
                                          </p:val>
                                        </p:tav>
                                      </p:tavLst>
                                    </p:anim>
                                    <p:anim calcmode="lin" valueType="num">
                                      <p:cBhvr>
                                        <p:cTn id="45" dur="1000" fill="hold"/>
                                        <p:tgtEl>
                                          <p:spTgt spid="5">
                                            <p:graphicEl>
                                              <a:dgm id="{1A3D1EE4-5854-4DAE-BE35-3AD33769FD81}"/>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
                                            <p:graphicEl>
                                              <a:dgm id="{B4306182-D0F9-441A-811D-7D0312A0DADF}"/>
                                            </p:graphicEl>
                                          </p:spTgt>
                                        </p:tgtEl>
                                        <p:attrNameLst>
                                          <p:attrName>style.visibility</p:attrName>
                                        </p:attrNameLst>
                                      </p:cBhvr>
                                      <p:to>
                                        <p:strVal val="visible"/>
                                      </p:to>
                                    </p:set>
                                    <p:animEffect transition="in" filter="fade">
                                      <p:cBhvr>
                                        <p:cTn id="48" dur="1000"/>
                                        <p:tgtEl>
                                          <p:spTgt spid="5">
                                            <p:graphicEl>
                                              <a:dgm id="{B4306182-D0F9-441A-811D-7D0312A0DADF}"/>
                                            </p:graphicEl>
                                          </p:spTgt>
                                        </p:tgtEl>
                                      </p:cBhvr>
                                    </p:animEffect>
                                    <p:anim calcmode="lin" valueType="num">
                                      <p:cBhvr>
                                        <p:cTn id="49" dur="1000" fill="hold"/>
                                        <p:tgtEl>
                                          <p:spTgt spid="5">
                                            <p:graphicEl>
                                              <a:dgm id="{B4306182-D0F9-441A-811D-7D0312A0DADF}"/>
                                            </p:graphicEl>
                                          </p:spTgt>
                                        </p:tgtEl>
                                        <p:attrNameLst>
                                          <p:attrName>ppt_x</p:attrName>
                                        </p:attrNameLst>
                                      </p:cBhvr>
                                      <p:tavLst>
                                        <p:tav tm="0">
                                          <p:val>
                                            <p:strVal val="#ppt_x"/>
                                          </p:val>
                                        </p:tav>
                                        <p:tav tm="100000">
                                          <p:val>
                                            <p:strVal val="#ppt_x"/>
                                          </p:val>
                                        </p:tav>
                                      </p:tavLst>
                                    </p:anim>
                                    <p:anim calcmode="lin" valueType="num">
                                      <p:cBhvr>
                                        <p:cTn id="50" dur="1000" fill="hold"/>
                                        <p:tgtEl>
                                          <p:spTgt spid="5">
                                            <p:graphicEl>
                                              <a:dgm id="{B4306182-D0F9-441A-811D-7D0312A0DADF}"/>
                                            </p:graphic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
                                            <p:graphicEl>
                                              <a:dgm id="{A7F68B53-DE17-4E55-B35C-3E18898EA42C}"/>
                                            </p:graphicEl>
                                          </p:spTgt>
                                        </p:tgtEl>
                                        <p:attrNameLst>
                                          <p:attrName>style.visibility</p:attrName>
                                        </p:attrNameLst>
                                      </p:cBhvr>
                                      <p:to>
                                        <p:strVal val="visible"/>
                                      </p:to>
                                    </p:set>
                                    <p:animEffect transition="in" filter="fade">
                                      <p:cBhvr>
                                        <p:cTn id="55" dur="1000"/>
                                        <p:tgtEl>
                                          <p:spTgt spid="5">
                                            <p:graphicEl>
                                              <a:dgm id="{A7F68B53-DE17-4E55-B35C-3E18898EA42C}"/>
                                            </p:graphicEl>
                                          </p:spTgt>
                                        </p:tgtEl>
                                      </p:cBhvr>
                                    </p:animEffect>
                                    <p:anim calcmode="lin" valueType="num">
                                      <p:cBhvr>
                                        <p:cTn id="56" dur="1000" fill="hold"/>
                                        <p:tgtEl>
                                          <p:spTgt spid="5">
                                            <p:graphicEl>
                                              <a:dgm id="{A7F68B53-DE17-4E55-B35C-3E18898EA42C}"/>
                                            </p:graphicEl>
                                          </p:spTgt>
                                        </p:tgtEl>
                                        <p:attrNameLst>
                                          <p:attrName>ppt_x</p:attrName>
                                        </p:attrNameLst>
                                      </p:cBhvr>
                                      <p:tavLst>
                                        <p:tav tm="0">
                                          <p:val>
                                            <p:strVal val="#ppt_x"/>
                                          </p:val>
                                        </p:tav>
                                        <p:tav tm="100000">
                                          <p:val>
                                            <p:strVal val="#ppt_x"/>
                                          </p:val>
                                        </p:tav>
                                      </p:tavLst>
                                    </p:anim>
                                    <p:anim calcmode="lin" valueType="num">
                                      <p:cBhvr>
                                        <p:cTn id="57" dur="1000" fill="hold"/>
                                        <p:tgtEl>
                                          <p:spTgt spid="5">
                                            <p:graphicEl>
                                              <a:dgm id="{A7F68B53-DE17-4E55-B35C-3E18898EA42C}"/>
                                            </p:graphic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
                                            <p:graphicEl>
                                              <a:dgm id="{B89B1CF5-A2E4-4DA8-841D-EF9601DF3D99}"/>
                                            </p:graphicEl>
                                          </p:spTgt>
                                        </p:tgtEl>
                                        <p:attrNameLst>
                                          <p:attrName>style.visibility</p:attrName>
                                        </p:attrNameLst>
                                      </p:cBhvr>
                                      <p:to>
                                        <p:strVal val="visible"/>
                                      </p:to>
                                    </p:set>
                                    <p:animEffect transition="in" filter="fade">
                                      <p:cBhvr>
                                        <p:cTn id="60" dur="1000"/>
                                        <p:tgtEl>
                                          <p:spTgt spid="5">
                                            <p:graphicEl>
                                              <a:dgm id="{B89B1CF5-A2E4-4DA8-841D-EF9601DF3D99}"/>
                                            </p:graphicEl>
                                          </p:spTgt>
                                        </p:tgtEl>
                                      </p:cBhvr>
                                    </p:animEffect>
                                    <p:anim calcmode="lin" valueType="num">
                                      <p:cBhvr>
                                        <p:cTn id="61" dur="1000" fill="hold"/>
                                        <p:tgtEl>
                                          <p:spTgt spid="5">
                                            <p:graphicEl>
                                              <a:dgm id="{B89B1CF5-A2E4-4DA8-841D-EF9601DF3D99}"/>
                                            </p:graphicEl>
                                          </p:spTgt>
                                        </p:tgtEl>
                                        <p:attrNameLst>
                                          <p:attrName>ppt_x</p:attrName>
                                        </p:attrNameLst>
                                      </p:cBhvr>
                                      <p:tavLst>
                                        <p:tav tm="0">
                                          <p:val>
                                            <p:strVal val="#ppt_x"/>
                                          </p:val>
                                        </p:tav>
                                        <p:tav tm="100000">
                                          <p:val>
                                            <p:strVal val="#ppt_x"/>
                                          </p:val>
                                        </p:tav>
                                      </p:tavLst>
                                    </p:anim>
                                    <p:anim calcmode="lin" valueType="num">
                                      <p:cBhvr>
                                        <p:cTn id="62" dur="1000" fill="hold"/>
                                        <p:tgtEl>
                                          <p:spTgt spid="5">
                                            <p:graphicEl>
                                              <a:dgm id="{B89B1CF5-A2E4-4DA8-841D-EF9601DF3D99}"/>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175CE1-E06D-4E1E-A134-499E34597F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4" name="Picture 3">
            <a:extLst>
              <a:ext uri="{FF2B5EF4-FFF2-40B4-BE49-F238E27FC236}">
                <a16:creationId xmlns:a16="http://schemas.microsoft.com/office/drawing/2014/main" id="{A733CE26-0BC4-4C83-8120-0DA84CA4341E}"/>
              </a:ext>
            </a:extLst>
          </p:cNvPr>
          <p:cNvPicPr>
            <a:picLocks noChangeAspect="1"/>
          </p:cNvPicPr>
          <p:nvPr/>
        </p:nvPicPr>
        <p:blipFill>
          <a:blip r:embed="rId2"/>
          <a:stretch>
            <a:fillRect/>
          </a:stretch>
        </p:blipFill>
        <p:spPr>
          <a:xfrm>
            <a:off x="887248" y="1058770"/>
            <a:ext cx="7777781" cy="3025960"/>
          </a:xfrm>
          <a:prstGeom prst="rect">
            <a:avLst/>
          </a:prstGeom>
        </p:spPr>
      </p:pic>
    </p:spTree>
    <p:extLst>
      <p:ext uri="{BB962C8B-B14F-4D97-AF65-F5344CB8AC3E}">
        <p14:creationId xmlns:p14="http://schemas.microsoft.com/office/powerpoint/2010/main" val="1380932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922"/>
        <p:cNvGrpSpPr/>
        <p:nvPr/>
      </p:nvGrpSpPr>
      <p:grpSpPr>
        <a:xfrm>
          <a:off x="0" y="0"/>
          <a:ext cx="0" cy="0"/>
          <a:chOff x="0" y="0"/>
          <a:chExt cx="0" cy="0"/>
        </a:xfrm>
      </p:grpSpPr>
      <p:sp>
        <p:nvSpPr>
          <p:cNvPr id="925" name="Google Shape;925;p29"/>
          <p:cNvSpPr txBox="1">
            <a:spLocks noGrp="1"/>
          </p:cNvSpPr>
          <p:nvPr>
            <p:ph type="sldNum" idx="12"/>
          </p:nvPr>
        </p:nvSpPr>
        <p:spPr>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923" name="Google Shape;923;p29"/>
          <p:cNvSpPr txBox="1">
            <a:spLocks noGrp="1"/>
          </p:cNvSpPr>
          <p:nvPr>
            <p:ph type="ctrTitle" idx="4294967295"/>
          </p:nvPr>
        </p:nvSpPr>
        <p:spPr>
          <a:xfrm>
            <a:off x="2041525" y="1658938"/>
            <a:ext cx="7102475" cy="116046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solidFill>
                  <a:schemeClr val="tx1"/>
                </a:solidFill>
                <a:latin typeface="Cooper Black" panose="0208090404030B020404" pitchFamily="18" charset="0"/>
              </a:rPr>
              <a:t>Memos</a:t>
            </a:r>
            <a:endParaRPr sz="6000" dirty="0">
              <a:solidFill>
                <a:schemeClr val="tx1"/>
              </a:solidFill>
              <a:latin typeface="Cooper Black" panose="0208090404030B020404" pitchFamily="18" charset="0"/>
            </a:endParaRPr>
          </a:p>
        </p:txBody>
      </p:sp>
      <p:pic>
        <p:nvPicPr>
          <p:cNvPr id="5" name="Graphic 4" descr="Clipboard with solid fill">
            <a:extLst>
              <a:ext uri="{FF2B5EF4-FFF2-40B4-BE49-F238E27FC236}">
                <a16:creationId xmlns:a16="http://schemas.microsoft.com/office/drawing/2014/main" id="{5B5F12ED-8E48-446D-A4B9-240E73E25A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9409" y="399979"/>
            <a:ext cx="457200" cy="457200"/>
          </a:xfrm>
          <a:prstGeom prst="rect">
            <a:avLst/>
          </a:prstGeom>
        </p:spPr>
      </p:pic>
    </p:spTree>
    <p:extLst>
      <p:ext uri="{BB962C8B-B14F-4D97-AF65-F5344CB8AC3E}">
        <p14:creationId xmlns:p14="http://schemas.microsoft.com/office/powerpoint/2010/main" val="1420339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03FD-DADB-41B6-9596-DDF5708176A0}"/>
              </a:ext>
            </a:extLst>
          </p:cNvPr>
          <p:cNvSpPr>
            <a:spLocks noGrp="1"/>
          </p:cNvSpPr>
          <p:nvPr>
            <p:ph type="title"/>
          </p:nvPr>
        </p:nvSpPr>
        <p:spPr/>
        <p:txBody>
          <a:bodyPr/>
          <a:lstStyle/>
          <a:p>
            <a:r>
              <a:rPr lang="en-US" dirty="0"/>
              <a:t>Memos </a:t>
            </a:r>
            <a:endParaRPr lang="en-GB" dirty="0"/>
          </a:p>
        </p:txBody>
      </p:sp>
      <p:sp>
        <p:nvSpPr>
          <p:cNvPr id="4" name="Slide Number Placeholder 3">
            <a:extLst>
              <a:ext uri="{FF2B5EF4-FFF2-40B4-BE49-F238E27FC236}">
                <a16:creationId xmlns:a16="http://schemas.microsoft.com/office/drawing/2014/main" id="{CA6AA06D-FFA0-4E75-A021-2F4A2A904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5" name="Rectangle 4">
            <a:extLst>
              <a:ext uri="{FF2B5EF4-FFF2-40B4-BE49-F238E27FC236}">
                <a16:creationId xmlns:a16="http://schemas.microsoft.com/office/drawing/2014/main" id="{300ECEB3-261E-4F4F-B3C6-AD02DBBA78E1}"/>
              </a:ext>
            </a:extLst>
          </p:cNvPr>
          <p:cNvSpPr/>
          <p:nvPr/>
        </p:nvSpPr>
        <p:spPr>
          <a:xfrm>
            <a:off x="1615611" y="1157049"/>
            <a:ext cx="5021516" cy="6940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Memos are hard-copy correspondence written within your company. </a:t>
            </a:r>
            <a:endParaRPr lang="en-GB" dirty="0"/>
          </a:p>
        </p:txBody>
      </p:sp>
      <p:graphicFrame>
        <p:nvGraphicFramePr>
          <p:cNvPr id="3" name="Diagram 2">
            <a:extLst>
              <a:ext uri="{FF2B5EF4-FFF2-40B4-BE49-F238E27FC236}">
                <a16:creationId xmlns:a16="http://schemas.microsoft.com/office/drawing/2014/main" id="{70D88901-3B2D-42C8-9A64-BB5B2A385ACA}"/>
              </a:ext>
            </a:extLst>
          </p:cNvPr>
          <p:cNvGraphicFramePr/>
          <p:nvPr>
            <p:extLst>
              <p:ext uri="{D42A27DB-BD31-4B8C-83A1-F6EECF244321}">
                <p14:modId xmlns:p14="http://schemas.microsoft.com/office/powerpoint/2010/main" val="68702169"/>
              </p:ext>
            </p:extLst>
          </p:nvPr>
        </p:nvGraphicFramePr>
        <p:xfrm>
          <a:off x="1435494" y="2142573"/>
          <a:ext cx="5533925" cy="2474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7601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FC76D9BC-4623-40F0-B034-58E0394C023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C006454D-DDA7-424F-962D-174A0AF4B0E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03FD-DADB-41B6-9596-DDF5708176A0}"/>
              </a:ext>
            </a:extLst>
          </p:cNvPr>
          <p:cNvSpPr>
            <a:spLocks noGrp="1"/>
          </p:cNvSpPr>
          <p:nvPr>
            <p:ph type="title"/>
          </p:nvPr>
        </p:nvSpPr>
        <p:spPr/>
        <p:txBody>
          <a:bodyPr/>
          <a:lstStyle/>
          <a:p>
            <a:r>
              <a:rPr lang="en-US" dirty="0"/>
              <a:t>Memos </a:t>
            </a:r>
            <a:endParaRPr lang="en-GB" dirty="0"/>
          </a:p>
        </p:txBody>
      </p:sp>
      <p:sp>
        <p:nvSpPr>
          <p:cNvPr id="4" name="Slide Number Placeholder 3">
            <a:extLst>
              <a:ext uri="{FF2B5EF4-FFF2-40B4-BE49-F238E27FC236}">
                <a16:creationId xmlns:a16="http://schemas.microsoft.com/office/drawing/2014/main" id="{CA6AA06D-FFA0-4E75-A021-2F4A2A904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5" name="Rectangle 4">
            <a:extLst>
              <a:ext uri="{FF2B5EF4-FFF2-40B4-BE49-F238E27FC236}">
                <a16:creationId xmlns:a16="http://schemas.microsoft.com/office/drawing/2014/main" id="{300ECEB3-261E-4F4F-B3C6-AD02DBBA78E1}"/>
              </a:ext>
            </a:extLst>
          </p:cNvPr>
          <p:cNvSpPr/>
          <p:nvPr/>
        </p:nvSpPr>
        <p:spPr>
          <a:xfrm>
            <a:off x="1615611" y="1160699"/>
            <a:ext cx="5021516" cy="568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Memos are frequently used; thus, very flexible. </a:t>
            </a:r>
            <a:endParaRPr lang="en-GB" dirty="0"/>
          </a:p>
        </p:txBody>
      </p:sp>
      <p:graphicFrame>
        <p:nvGraphicFramePr>
          <p:cNvPr id="16" name="Diagram 15">
            <a:extLst>
              <a:ext uri="{FF2B5EF4-FFF2-40B4-BE49-F238E27FC236}">
                <a16:creationId xmlns:a16="http://schemas.microsoft.com/office/drawing/2014/main" id="{39FD3131-F407-4F99-8EF9-61377B324FB4}"/>
              </a:ext>
            </a:extLst>
          </p:cNvPr>
          <p:cNvGraphicFramePr/>
          <p:nvPr>
            <p:extLst>
              <p:ext uri="{D42A27DB-BD31-4B8C-83A1-F6EECF244321}">
                <p14:modId xmlns:p14="http://schemas.microsoft.com/office/powerpoint/2010/main" val="3803221738"/>
              </p:ext>
            </p:extLst>
          </p:nvPr>
        </p:nvGraphicFramePr>
        <p:xfrm>
          <a:off x="1615610" y="1963972"/>
          <a:ext cx="4354883" cy="3253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0125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graphicEl>
                                              <a:dgm id="{50C9FC36-0ACD-442A-9622-0785A7C382F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graphicEl>
                                              <a:dgm id="{934F3D28-E1B6-4503-8C26-C82B030217A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16"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806FE-96AF-4CAA-AA43-8F16FDF93181}"/>
              </a:ext>
            </a:extLst>
          </p:cNvPr>
          <p:cNvSpPr>
            <a:spLocks noGrp="1"/>
          </p:cNvSpPr>
          <p:nvPr>
            <p:ph type="title"/>
          </p:nvPr>
        </p:nvSpPr>
        <p:spPr/>
        <p:txBody>
          <a:bodyPr/>
          <a:lstStyle/>
          <a:p>
            <a:r>
              <a:rPr lang="en-US" dirty="0"/>
              <a:t>Documentation: Examples </a:t>
            </a:r>
            <a:endParaRPr lang="en-GB" dirty="0"/>
          </a:p>
        </p:txBody>
      </p:sp>
      <p:sp>
        <p:nvSpPr>
          <p:cNvPr id="3" name="Text Placeholder 2">
            <a:extLst>
              <a:ext uri="{FF2B5EF4-FFF2-40B4-BE49-F238E27FC236}">
                <a16:creationId xmlns:a16="http://schemas.microsoft.com/office/drawing/2014/main" id="{FACDA46F-943B-4AFC-A681-EE477224FF2F}"/>
              </a:ext>
            </a:extLst>
          </p:cNvPr>
          <p:cNvSpPr>
            <a:spLocks noGrp="1"/>
          </p:cNvSpPr>
          <p:nvPr>
            <p:ph type="body" idx="1"/>
          </p:nvPr>
        </p:nvSpPr>
        <p:spPr/>
        <p:txBody>
          <a:bodyPr/>
          <a:lstStyle/>
          <a:p>
            <a:r>
              <a:rPr lang="en-US" sz="2000" dirty="0">
                <a:latin typeface="+mn-lt"/>
              </a:rPr>
              <a:t>Expenses </a:t>
            </a:r>
          </a:p>
          <a:p>
            <a:r>
              <a:rPr lang="en-US" sz="2000" dirty="0">
                <a:latin typeface="+mn-lt"/>
              </a:rPr>
              <a:t>Incidents/Accidents </a:t>
            </a:r>
          </a:p>
          <a:p>
            <a:r>
              <a:rPr lang="en-US" sz="2000" dirty="0">
                <a:latin typeface="+mn-lt"/>
              </a:rPr>
              <a:t>Problems encountered </a:t>
            </a:r>
          </a:p>
          <a:p>
            <a:r>
              <a:rPr lang="en-US" sz="2000" dirty="0">
                <a:latin typeface="+mn-lt"/>
              </a:rPr>
              <a:t>Hirings/Firings</a:t>
            </a:r>
          </a:p>
          <a:p>
            <a:r>
              <a:rPr lang="en-US" sz="2000" dirty="0">
                <a:latin typeface="+mn-lt"/>
              </a:rPr>
              <a:t>Projected costs</a:t>
            </a:r>
            <a:endParaRPr lang="en-GB" sz="2000" dirty="0">
              <a:latin typeface="+mn-lt"/>
            </a:endParaRPr>
          </a:p>
        </p:txBody>
      </p:sp>
      <p:sp>
        <p:nvSpPr>
          <p:cNvPr id="4" name="Slide Number Placeholder 3">
            <a:extLst>
              <a:ext uri="{FF2B5EF4-FFF2-40B4-BE49-F238E27FC236}">
                <a16:creationId xmlns:a16="http://schemas.microsoft.com/office/drawing/2014/main" id="{4C5A5160-A796-4241-A941-A663DE2F22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06209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806FE-96AF-4CAA-AA43-8F16FDF93181}"/>
              </a:ext>
            </a:extLst>
          </p:cNvPr>
          <p:cNvSpPr>
            <a:spLocks noGrp="1"/>
          </p:cNvSpPr>
          <p:nvPr>
            <p:ph type="title"/>
          </p:nvPr>
        </p:nvSpPr>
        <p:spPr/>
        <p:txBody>
          <a:bodyPr/>
          <a:lstStyle/>
          <a:p>
            <a:r>
              <a:rPr lang="en-US" dirty="0"/>
              <a:t>Confirmation: Examples </a:t>
            </a:r>
            <a:endParaRPr lang="en-GB" dirty="0"/>
          </a:p>
        </p:txBody>
      </p:sp>
      <p:sp>
        <p:nvSpPr>
          <p:cNvPr id="3" name="Text Placeholder 2">
            <a:extLst>
              <a:ext uri="{FF2B5EF4-FFF2-40B4-BE49-F238E27FC236}">
                <a16:creationId xmlns:a16="http://schemas.microsoft.com/office/drawing/2014/main" id="{FACDA46F-943B-4AFC-A681-EE477224FF2F}"/>
              </a:ext>
            </a:extLst>
          </p:cNvPr>
          <p:cNvSpPr>
            <a:spLocks noGrp="1"/>
          </p:cNvSpPr>
          <p:nvPr>
            <p:ph type="body" idx="1"/>
          </p:nvPr>
        </p:nvSpPr>
        <p:spPr/>
        <p:txBody>
          <a:bodyPr/>
          <a:lstStyle/>
          <a:p>
            <a:r>
              <a:rPr lang="en-US" sz="1800" dirty="0">
                <a:latin typeface="+mn-lt"/>
              </a:rPr>
              <a:t>Meeting agenda </a:t>
            </a:r>
          </a:p>
          <a:p>
            <a:r>
              <a:rPr lang="en-US" sz="1800" dirty="0">
                <a:latin typeface="+mn-lt"/>
              </a:rPr>
              <a:t>Date/time </a:t>
            </a:r>
          </a:p>
          <a:p>
            <a:r>
              <a:rPr lang="en-US" sz="1800" dirty="0">
                <a:latin typeface="+mn-lt"/>
              </a:rPr>
              <a:t>Location</a:t>
            </a:r>
          </a:p>
          <a:p>
            <a:r>
              <a:rPr lang="en-US" sz="1800" dirty="0">
                <a:latin typeface="+mn-lt"/>
              </a:rPr>
              <a:t>Decisions to purchase/sell </a:t>
            </a:r>
          </a:p>
          <a:p>
            <a:r>
              <a:rPr lang="en-US" sz="1800" dirty="0">
                <a:latin typeface="+mn-lt"/>
              </a:rPr>
              <a:t>Costs/Expenditures </a:t>
            </a:r>
            <a:endParaRPr lang="en-GB" sz="1800" dirty="0">
              <a:latin typeface="+mn-lt"/>
            </a:endParaRPr>
          </a:p>
        </p:txBody>
      </p:sp>
      <p:sp>
        <p:nvSpPr>
          <p:cNvPr id="4" name="Slide Number Placeholder 3">
            <a:extLst>
              <a:ext uri="{FF2B5EF4-FFF2-40B4-BE49-F238E27FC236}">
                <a16:creationId xmlns:a16="http://schemas.microsoft.com/office/drawing/2014/main" id="{4C5A5160-A796-4241-A941-A663DE2F22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1237023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7D7DF-F5DD-4E6E-B5B5-7048C1C24F29}"/>
              </a:ext>
            </a:extLst>
          </p:cNvPr>
          <p:cNvSpPr>
            <a:spLocks noGrp="1"/>
          </p:cNvSpPr>
          <p:nvPr>
            <p:ph type="title"/>
          </p:nvPr>
        </p:nvSpPr>
        <p:spPr/>
        <p:txBody>
          <a:bodyPr/>
          <a:lstStyle/>
          <a:p>
            <a:r>
              <a:rPr lang="en-US" dirty="0"/>
              <a:t>Procedures: Examples </a:t>
            </a:r>
            <a:endParaRPr lang="en-GB" dirty="0"/>
          </a:p>
        </p:txBody>
      </p:sp>
      <p:sp>
        <p:nvSpPr>
          <p:cNvPr id="3" name="Text Placeholder 2">
            <a:extLst>
              <a:ext uri="{FF2B5EF4-FFF2-40B4-BE49-F238E27FC236}">
                <a16:creationId xmlns:a16="http://schemas.microsoft.com/office/drawing/2014/main" id="{A49E35E3-118B-4A8A-BED5-3160733CDFF5}"/>
              </a:ext>
            </a:extLst>
          </p:cNvPr>
          <p:cNvSpPr>
            <a:spLocks noGrp="1"/>
          </p:cNvSpPr>
          <p:nvPr>
            <p:ph type="body" idx="1"/>
          </p:nvPr>
        </p:nvSpPr>
        <p:spPr/>
        <p:txBody>
          <a:bodyPr/>
          <a:lstStyle/>
          <a:p>
            <a:r>
              <a:rPr lang="en-US" sz="1800" dirty="0">
                <a:latin typeface="+mn-lt"/>
              </a:rPr>
              <a:t>How to set up accounts </a:t>
            </a:r>
          </a:p>
          <a:p>
            <a:r>
              <a:rPr lang="en-US" sz="1800" dirty="0">
                <a:latin typeface="+mn-lt"/>
              </a:rPr>
              <a:t>Operate new machinery</a:t>
            </a:r>
          </a:p>
          <a:p>
            <a:r>
              <a:rPr lang="en-US" sz="1800" dirty="0">
                <a:latin typeface="+mn-lt"/>
              </a:rPr>
              <a:t>Use new software</a:t>
            </a:r>
          </a:p>
          <a:p>
            <a:r>
              <a:rPr lang="en-US" sz="1800" dirty="0">
                <a:latin typeface="+mn-lt"/>
              </a:rPr>
              <a:t>Apply online for job opportunities through the company’s intranet </a:t>
            </a:r>
            <a:endParaRPr lang="en-GB" sz="1800" dirty="0">
              <a:latin typeface="+mn-lt"/>
            </a:endParaRPr>
          </a:p>
        </p:txBody>
      </p:sp>
      <p:sp>
        <p:nvSpPr>
          <p:cNvPr id="4" name="Slide Number Placeholder 3">
            <a:extLst>
              <a:ext uri="{FF2B5EF4-FFF2-40B4-BE49-F238E27FC236}">
                <a16:creationId xmlns:a16="http://schemas.microsoft.com/office/drawing/2014/main" id="{79B28BCB-83B4-4895-96EC-1384260E00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1607058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7D7DF-F5DD-4E6E-B5B5-7048C1C24F29}"/>
              </a:ext>
            </a:extLst>
          </p:cNvPr>
          <p:cNvSpPr>
            <a:spLocks noGrp="1"/>
          </p:cNvSpPr>
          <p:nvPr>
            <p:ph type="title"/>
          </p:nvPr>
        </p:nvSpPr>
        <p:spPr/>
        <p:txBody>
          <a:bodyPr/>
          <a:lstStyle/>
          <a:p>
            <a:r>
              <a:rPr lang="en-US" dirty="0"/>
              <a:t>Recommendation: Examples </a:t>
            </a:r>
            <a:endParaRPr lang="en-GB" dirty="0"/>
          </a:p>
        </p:txBody>
      </p:sp>
      <p:sp>
        <p:nvSpPr>
          <p:cNvPr id="3" name="Text Placeholder 2">
            <a:extLst>
              <a:ext uri="{FF2B5EF4-FFF2-40B4-BE49-F238E27FC236}">
                <a16:creationId xmlns:a16="http://schemas.microsoft.com/office/drawing/2014/main" id="{A49E35E3-118B-4A8A-BED5-3160733CDFF5}"/>
              </a:ext>
            </a:extLst>
          </p:cNvPr>
          <p:cNvSpPr>
            <a:spLocks noGrp="1"/>
          </p:cNvSpPr>
          <p:nvPr>
            <p:ph type="body" idx="1"/>
          </p:nvPr>
        </p:nvSpPr>
        <p:spPr/>
        <p:txBody>
          <a:bodyPr/>
          <a:lstStyle/>
          <a:p>
            <a:r>
              <a:rPr lang="en-US" sz="1800" dirty="0">
                <a:latin typeface="+mn-lt"/>
              </a:rPr>
              <a:t>Fire or hire personnel</a:t>
            </a:r>
          </a:p>
          <a:p>
            <a:r>
              <a:rPr lang="en-US" sz="1800" dirty="0">
                <a:latin typeface="+mn-lt"/>
              </a:rPr>
              <a:t>Reason to purchase new equipment </a:t>
            </a:r>
          </a:p>
          <a:p>
            <a:r>
              <a:rPr lang="en-US" sz="1800" dirty="0">
                <a:latin typeface="+mn-lt"/>
              </a:rPr>
              <a:t>Merge with other companies</a:t>
            </a:r>
          </a:p>
          <a:p>
            <a:r>
              <a:rPr lang="en-US" sz="1800" dirty="0">
                <a:latin typeface="+mn-lt"/>
              </a:rPr>
              <a:t>Contract with new providers/renew contracts </a:t>
            </a:r>
            <a:endParaRPr lang="en-GB" sz="1800" dirty="0">
              <a:latin typeface="+mn-lt"/>
            </a:endParaRPr>
          </a:p>
        </p:txBody>
      </p:sp>
      <p:sp>
        <p:nvSpPr>
          <p:cNvPr id="4" name="Slide Number Placeholder 3">
            <a:extLst>
              <a:ext uri="{FF2B5EF4-FFF2-40B4-BE49-F238E27FC236}">
                <a16:creationId xmlns:a16="http://schemas.microsoft.com/office/drawing/2014/main" id="{79B28BCB-83B4-4895-96EC-1384260E00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2541694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7D7DF-F5DD-4E6E-B5B5-7048C1C24F29}"/>
              </a:ext>
            </a:extLst>
          </p:cNvPr>
          <p:cNvSpPr>
            <a:spLocks noGrp="1"/>
          </p:cNvSpPr>
          <p:nvPr>
            <p:ph type="title"/>
          </p:nvPr>
        </p:nvSpPr>
        <p:spPr/>
        <p:txBody>
          <a:bodyPr/>
          <a:lstStyle/>
          <a:p>
            <a:r>
              <a:rPr lang="en-US" dirty="0"/>
              <a:t>Feasibility: Examples </a:t>
            </a:r>
            <a:endParaRPr lang="en-GB" dirty="0"/>
          </a:p>
        </p:txBody>
      </p:sp>
      <p:sp>
        <p:nvSpPr>
          <p:cNvPr id="3" name="Text Placeholder 2">
            <a:extLst>
              <a:ext uri="{FF2B5EF4-FFF2-40B4-BE49-F238E27FC236}">
                <a16:creationId xmlns:a16="http://schemas.microsoft.com/office/drawing/2014/main" id="{A49E35E3-118B-4A8A-BED5-3160733CDFF5}"/>
              </a:ext>
            </a:extLst>
          </p:cNvPr>
          <p:cNvSpPr>
            <a:spLocks noGrp="1"/>
          </p:cNvSpPr>
          <p:nvPr>
            <p:ph type="body" idx="1"/>
          </p:nvPr>
        </p:nvSpPr>
        <p:spPr/>
        <p:txBody>
          <a:bodyPr/>
          <a:lstStyle/>
          <a:p>
            <a:r>
              <a:rPr lang="en-US" sz="1800" dirty="0">
                <a:latin typeface="+mn-lt"/>
              </a:rPr>
              <a:t>Studying the possibility of changes in the workplace </a:t>
            </a:r>
          </a:p>
          <a:p>
            <a:r>
              <a:rPr lang="en-US" sz="1800" dirty="0">
                <a:latin typeface="+mn-lt"/>
              </a:rPr>
              <a:t>studying the possibility of changes in the workplace (practices,</a:t>
            </a:r>
          </a:p>
          <a:p>
            <a:r>
              <a:rPr lang="en-US" sz="1800" dirty="0">
                <a:latin typeface="+mn-lt"/>
              </a:rPr>
              <a:t>procedures, locations, staffing, equipment, missions/visions)</a:t>
            </a:r>
          </a:p>
        </p:txBody>
      </p:sp>
      <p:sp>
        <p:nvSpPr>
          <p:cNvPr id="4" name="Slide Number Placeholder 3">
            <a:extLst>
              <a:ext uri="{FF2B5EF4-FFF2-40B4-BE49-F238E27FC236}">
                <a16:creationId xmlns:a16="http://schemas.microsoft.com/office/drawing/2014/main" id="{79B28BCB-83B4-4895-96EC-1384260E00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4222336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20"/>
          <p:cNvSpPr txBox="1">
            <a:spLocks noGrp="1"/>
          </p:cNvSpPr>
          <p:nvPr>
            <p:ph type="title"/>
          </p:nvPr>
        </p:nvSpPr>
        <p:spPr>
          <a:xfrm>
            <a:off x="533400" y="526700"/>
            <a:ext cx="7197700" cy="46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200" b="1" dirty="0">
                <a:latin typeface="+mj-lt"/>
              </a:rPr>
              <a:t>The Importance of Memos, Letters, Emails and Instant Messages/Text Messages  </a:t>
            </a:r>
            <a:endParaRPr sz="3200" b="1" dirty="0">
              <a:latin typeface="+mj-lt"/>
            </a:endParaRPr>
          </a:p>
        </p:txBody>
      </p:sp>
      <p:sp>
        <p:nvSpPr>
          <p:cNvPr id="808" name="Google Shape;808;p20"/>
          <p:cNvSpPr txBox="1">
            <a:spLocks noGrp="1"/>
          </p:cNvSpPr>
          <p:nvPr>
            <p:ph type="body" idx="1"/>
          </p:nvPr>
        </p:nvSpPr>
        <p:spPr>
          <a:xfrm>
            <a:off x="533400" y="1352549"/>
            <a:ext cx="7197700" cy="3687802"/>
          </a:xfrm>
          <a:prstGeom prst="rect">
            <a:avLst/>
          </a:prstGeom>
        </p:spPr>
        <p:txBody>
          <a:bodyPr spcFirstLastPara="1" wrap="square" lIns="0" tIns="0" rIns="0" bIns="0" anchor="t" anchorCtr="0">
            <a:noAutofit/>
          </a:bodyPr>
          <a:lstStyle/>
          <a:p>
            <a:pPr marL="139700" lvl="0" indent="0" algn="just" rtl="0">
              <a:spcBef>
                <a:spcPts val="600"/>
              </a:spcBef>
              <a:spcAft>
                <a:spcPts val="0"/>
              </a:spcAft>
              <a:buSzPts val="1400"/>
              <a:buNone/>
            </a:pPr>
            <a:r>
              <a:rPr lang="en-US" dirty="0">
                <a:latin typeface="+mn-lt"/>
              </a:rPr>
              <a:t>Increasing need of quick and efficient ways of correspondence </a:t>
            </a:r>
          </a:p>
          <a:p>
            <a:pPr marL="139700" lvl="0" indent="0" algn="just" rtl="0">
              <a:spcBef>
                <a:spcPts val="600"/>
              </a:spcBef>
              <a:spcAft>
                <a:spcPts val="0"/>
              </a:spcAft>
              <a:buSzPts val="1400"/>
              <a:buNone/>
            </a:pPr>
            <a:endParaRPr lang="en-US" dirty="0">
              <a:latin typeface="+mn-lt"/>
            </a:endParaRPr>
          </a:p>
          <a:p>
            <a:pPr marL="139700" lvl="0" indent="0" algn="just" rtl="0">
              <a:spcBef>
                <a:spcPts val="600"/>
              </a:spcBef>
              <a:spcAft>
                <a:spcPts val="0"/>
              </a:spcAft>
              <a:buSzPts val="1400"/>
              <a:buNone/>
            </a:pPr>
            <a:r>
              <a:rPr lang="en-US" dirty="0">
                <a:latin typeface="+mn-lt"/>
              </a:rPr>
              <a:t>You can routinely expect to write email messages, letters, memos and reports on the job. </a:t>
            </a:r>
          </a:p>
        </p:txBody>
      </p:sp>
      <p:sp>
        <p:nvSpPr>
          <p:cNvPr id="809" name="Google Shape;809;p20"/>
          <p:cNvSpPr txBox="1">
            <a:spLocks noGrp="1"/>
          </p:cNvSpPr>
          <p:nvPr>
            <p:ph type="sldNum" idx="12"/>
          </p:nvPr>
        </p:nvSpPr>
        <p:spPr>
          <a:xfrm>
            <a:off x="8665029" y="127279"/>
            <a:ext cx="326700" cy="2727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1032446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8">
                                            <p:txEl>
                                              <p:pRg st="0" end="0"/>
                                            </p:txEl>
                                          </p:spTgt>
                                        </p:tgtEl>
                                        <p:attrNameLst>
                                          <p:attrName>style.visibility</p:attrName>
                                        </p:attrNameLst>
                                      </p:cBhvr>
                                      <p:to>
                                        <p:strVal val="visible"/>
                                      </p:to>
                                    </p:set>
                                    <p:animEffect transition="in" filter="fade">
                                      <p:cBhvr>
                                        <p:cTn id="7" dur="250"/>
                                        <p:tgtEl>
                                          <p:spTgt spid="8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8">
                                            <p:txEl>
                                              <p:pRg st="2" end="2"/>
                                            </p:txEl>
                                          </p:spTgt>
                                        </p:tgtEl>
                                        <p:attrNameLst>
                                          <p:attrName>style.visibility</p:attrName>
                                        </p:attrNameLst>
                                      </p:cBhvr>
                                      <p:to>
                                        <p:strVal val="visible"/>
                                      </p:to>
                                    </p:set>
                                    <p:animEffect transition="in" filter="fade">
                                      <p:cBhvr>
                                        <p:cTn id="12" dur="250"/>
                                        <p:tgtEl>
                                          <p:spTgt spid="80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7D7DF-F5DD-4E6E-B5B5-7048C1C24F29}"/>
              </a:ext>
            </a:extLst>
          </p:cNvPr>
          <p:cNvSpPr>
            <a:spLocks noGrp="1"/>
          </p:cNvSpPr>
          <p:nvPr>
            <p:ph type="title"/>
          </p:nvPr>
        </p:nvSpPr>
        <p:spPr/>
        <p:txBody>
          <a:bodyPr/>
          <a:lstStyle/>
          <a:p>
            <a:r>
              <a:rPr lang="en-US" dirty="0"/>
              <a:t>Status: Examples </a:t>
            </a:r>
            <a:endParaRPr lang="en-GB" dirty="0"/>
          </a:p>
        </p:txBody>
      </p:sp>
      <p:sp>
        <p:nvSpPr>
          <p:cNvPr id="3" name="Text Placeholder 2">
            <a:extLst>
              <a:ext uri="{FF2B5EF4-FFF2-40B4-BE49-F238E27FC236}">
                <a16:creationId xmlns:a16="http://schemas.microsoft.com/office/drawing/2014/main" id="{A49E35E3-118B-4A8A-BED5-3160733CDFF5}"/>
              </a:ext>
            </a:extLst>
          </p:cNvPr>
          <p:cNvSpPr>
            <a:spLocks noGrp="1"/>
          </p:cNvSpPr>
          <p:nvPr>
            <p:ph type="body" idx="1"/>
          </p:nvPr>
        </p:nvSpPr>
        <p:spPr/>
        <p:txBody>
          <a:bodyPr/>
          <a:lstStyle/>
          <a:p>
            <a:pPr algn="just"/>
            <a:r>
              <a:rPr lang="en-US" sz="1800" dirty="0">
                <a:latin typeface="+mn-lt"/>
              </a:rPr>
              <a:t>Daily, weekly, monthly, quarterly, biannual, yearly statements about where you, the department, or the company is regarding many topics (sales, staffing, travel, practices, procedures, or finances)</a:t>
            </a:r>
            <a:endParaRPr lang="en-GB" sz="1800" dirty="0">
              <a:latin typeface="+mn-lt"/>
            </a:endParaRPr>
          </a:p>
          <a:p>
            <a:pPr marL="139700" indent="0">
              <a:buNone/>
            </a:pPr>
            <a:endParaRPr lang="en-US" dirty="0"/>
          </a:p>
        </p:txBody>
      </p:sp>
      <p:sp>
        <p:nvSpPr>
          <p:cNvPr id="4" name="Slide Number Placeholder 3">
            <a:extLst>
              <a:ext uri="{FF2B5EF4-FFF2-40B4-BE49-F238E27FC236}">
                <a16:creationId xmlns:a16="http://schemas.microsoft.com/office/drawing/2014/main" id="{79B28BCB-83B4-4895-96EC-1384260E00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244788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7D7DF-F5DD-4E6E-B5B5-7048C1C24F29}"/>
              </a:ext>
            </a:extLst>
          </p:cNvPr>
          <p:cNvSpPr>
            <a:spLocks noGrp="1"/>
          </p:cNvSpPr>
          <p:nvPr>
            <p:ph type="title"/>
          </p:nvPr>
        </p:nvSpPr>
        <p:spPr/>
        <p:txBody>
          <a:bodyPr/>
          <a:lstStyle/>
          <a:p>
            <a:r>
              <a:rPr lang="en-US" dirty="0"/>
              <a:t>Directive (delegation of responsibilities): Examples </a:t>
            </a:r>
            <a:endParaRPr lang="en-GB" dirty="0"/>
          </a:p>
        </p:txBody>
      </p:sp>
      <p:sp>
        <p:nvSpPr>
          <p:cNvPr id="3" name="Text Placeholder 2">
            <a:extLst>
              <a:ext uri="{FF2B5EF4-FFF2-40B4-BE49-F238E27FC236}">
                <a16:creationId xmlns:a16="http://schemas.microsoft.com/office/drawing/2014/main" id="{A49E35E3-118B-4A8A-BED5-3160733CDFF5}"/>
              </a:ext>
            </a:extLst>
          </p:cNvPr>
          <p:cNvSpPr>
            <a:spLocks noGrp="1"/>
          </p:cNvSpPr>
          <p:nvPr>
            <p:ph type="body" idx="1"/>
          </p:nvPr>
        </p:nvSpPr>
        <p:spPr/>
        <p:txBody>
          <a:bodyPr/>
          <a:lstStyle/>
          <a:p>
            <a:r>
              <a:rPr lang="en-US" sz="1800" dirty="0">
                <a:latin typeface="+mn-lt"/>
              </a:rPr>
              <a:t>informing subordinates of their designated tasks.</a:t>
            </a:r>
          </a:p>
          <a:p>
            <a:pPr marL="139700" indent="0">
              <a:buNone/>
            </a:pPr>
            <a:endParaRPr lang="en-US" dirty="0"/>
          </a:p>
        </p:txBody>
      </p:sp>
      <p:sp>
        <p:nvSpPr>
          <p:cNvPr id="4" name="Slide Number Placeholder 3">
            <a:extLst>
              <a:ext uri="{FF2B5EF4-FFF2-40B4-BE49-F238E27FC236}">
                <a16:creationId xmlns:a16="http://schemas.microsoft.com/office/drawing/2014/main" id="{79B28BCB-83B4-4895-96EC-1384260E00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257825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7D7DF-F5DD-4E6E-B5B5-7048C1C24F29}"/>
              </a:ext>
            </a:extLst>
          </p:cNvPr>
          <p:cNvSpPr>
            <a:spLocks noGrp="1"/>
          </p:cNvSpPr>
          <p:nvPr>
            <p:ph type="title"/>
          </p:nvPr>
        </p:nvSpPr>
        <p:spPr/>
        <p:txBody>
          <a:bodyPr/>
          <a:lstStyle/>
          <a:p>
            <a:r>
              <a:rPr lang="en-US" dirty="0"/>
              <a:t>Inquiry: Examples </a:t>
            </a:r>
            <a:endParaRPr lang="en-GB" dirty="0"/>
          </a:p>
        </p:txBody>
      </p:sp>
      <p:sp>
        <p:nvSpPr>
          <p:cNvPr id="3" name="Text Placeholder 2">
            <a:extLst>
              <a:ext uri="{FF2B5EF4-FFF2-40B4-BE49-F238E27FC236}">
                <a16:creationId xmlns:a16="http://schemas.microsoft.com/office/drawing/2014/main" id="{A49E35E3-118B-4A8A-BED5-3160733CDFF5}"/>
              </a:ext>
            </a:extLst>
          </p:cNvPr>
          <p:cNvSpPr>
            <a:spLocks noGrp="1"/>
          </p:cNvSpPr>
          <p:nvPr>
            <p:ph type="body" idx="1"/>
          </p:nvPr>
        </p:nvSpPr>
        <p:spPr/>
        <p:txBody>
          <a:bodyPr/>
          <a:lstStyle/>
          <a:p>
            <a:r>
              <a:rPr lang="en-US" sz="1800" dirty="0">
                <a:latin typeface="+mn-lt"/>
              </a:rPr>
              <a:t>asking questions about upcoming processes or procedures.</a:t>
            </a:r>
          </a:p>
          <a:p>
            <a:pPr marL="139700" indent="0">
              <a:buNone/>
            </a:pPr>
            <a:endParaRPr lang="en-US" dirty="0"/>
          </a:p>
        </p:txBody>
      </p:sp>
      <p:sp>
        <p:nvSpPr>
          <p:cNvPr id="4" name="Slide Number Placeholder 3">
            <a:extLst>
              <a:ext uri="{FF2B5EF4-FFF2-40B4-BE49-F238E27FC236}">
                <a16:creationId xmlns:a16="http://schemas.microsoft.com/office/drawing/2014/main" id="{79B28BCB-83B4-4895-96EC-1384260E00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221869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7D7DF-F5DD-4E6E-B5B5-7048C1C24F29}"/>
              </a:ext>
            </a:extLst>
          </p:cNvPr>
          <p:cNvSpPr>
            <a:spLocks noGrp="1"/>
          </p:cNvSpPr>
          <p:nvPr>
            <p:ph type="title"/>
          </p:nvPr>
        </p:nvSpPr>
        <p:spPr/>
        <p:txBody>
          <a:bodyPr/>
          <a:lstStyle/>
          <a:p>
            <a:r>
              <a:rPr lang="en-US" dirty="0"/>
              <a:t>Cover: Examples </a:t>
            </a:r>
            <a:endParaRPr lang="en-GB" dirty="0"/>
          </a:p>
        </p:txBody>
      </p:sp>
      <p:sp>
        <p:nvSpPr>
          <p:cNvPr id="3" name="Text Placeholder 2">
            <a:extLst>
              <a:ext uri="{FF2B5EF4-FFF2-40B4-BE49-F238E27FC236}">
                <a16:creationId xmlns:a16="http://schemas.microsoft.com/office/drawing/2014/main" id="{A49E35E3-118B-4A8A-BED5-3160733CDFF5}"/>
              </a:ext>
            </a:extLst>
          </p:cNvPr>
          <p:cNvSpPr>
            <a:spLocks noGrp="1"/>
          </p:cNvSpPr>
          <p:nvPr>
            <p:ph type="body" idx="1"/>
          </p:nvPr>
        </p:nvSpPr>
        <p:spPr/>
        <p:txBody>
          <a:bodyPr/>
          <a:lstStyle/>
          <a:p>
            <a:r>
              <a:rPr lang="en-US" sz="1800" dirty="0">
                <a:latin typeface="+mn-lt"/>
              </a:rPr>
              <a:t>prefacing a proposal, long report, or other attachments.</a:t>
            </a:r>
            <a:endParaRPr lang="en-GB" sz="1800" dirty="0">
              <a:latin typeface="+mn-lt"/>
            </a:endParaRPr>
          </a:p>
          <a:p>
            <a:pPr marL="139700" indent="0">
              <a:buNone/>
            </a:pPr>
            <a:endParaRPr lang="en-US" dirty="0"/>
          </a:p>
        </p:txBody>
      </p:sp>
      <p:sp>
        <p:nvSpPr>
          <p:cNvPr id="4" name="Slide Number Placeholder 3">
            <a:extLst>
              <a:ext uri="{FF2B5EF4-FFF2-40B4-BE49-F238E27FC236}">
                <a16:creationId xmlns:a16="http://schemas.microsoft.com/office/drawing/2014/main" id="{79B28BCB-83B4-4895-96EC-1384260E00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3521606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03FD-DADB-41B6-9596-DDF5708176A0}"/>
              </a:ext>
            </a:extLst>
          </p:cNvPr>
          <p:cNvSpPr>
            <a:spLocks noGrp="1"/>
          </p:cNvSpPr>
          <p:nvPr>
            <p:ph type="title"/>
          </p:nvPr>
        </p:nvSpPr>
        <p:spPr/>
        <p:txBody>
          <a:bodyPr/>
          <a:lstStyle/>
          <a:p>
            <a:r>
              <a:rPr lang="en-US" dirty="0"/>
              <a:t>Memos </a:t>
            </a:r>
            <a:endParaRPr lang="en-GB" dirty="0"/>
          </a:p>
        </p:txBody>
      </p:sp>
      <p:sp>
        <p:nvSpPr>
          <p:cNvPr id="4" name="Slide Number Placeholder 3">
            <a:extLst>
              <a:ext uri="{FF2B5EF4-FFF2-40B4-BE49-F238E27FC236}">
                <a16:creationId xmlns:a16="http://schemas.microsoft.com/office/drawing/2014/main" id="{CA6AA06D-FFA0-4E75-A021-2F4A2A904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5" name="Rectangle 4">
            <a:extLst>
              <a:ext uri="{FF2B5EF4-FFF2-40B4-BE49-F238E27FC236}">
                <a16:creationId xmlns:a16="http://schemas.microsoft.com/office/drawing/2014/main" id="{300ECEB3-261E-4F4F-B3C6-AD02DBBA78E1}"/>
              </a:ext>
            </a:extLst>
          </p:cNvPr>
          <p:cNvSpPr/>
          <p:nvPr/>
        </p:nvSpPr>
        <p:spPr>
          <a:xfrm>
            <a:off x="2138125" y="1160699"/>
            <a:ext cx="3778581" cy="55958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Key components in drafting a memo</a:t>
            </a:r>
            <a:endParaRPr lang="en-GB" dirty="0"/>
          </a:p>
        </p:txBody>
      </p:sp>
      <p:sp>
        <p:nvSpPr>
          <p:cNvPr id="6" name="Rectangle: Rounded Corners 5">
            <a:extLst>
              <a:ext uri="{FF2B5EF4-FFF2-40B4-BE49-F238E27FC236}">
                <a16:creationId xmlns:a16="http://schemas.microsoft.com/office/drawing/2014/main" id="{F67CFAD9-DC41-449C-8834-8AC0B259EE47}"/>
              </a:ext>
            </a:extLst>
          </p:cNvPr>
          <p:cNvSpPr/>
          <p:nvPr/>
        </p:nvSpPr>
        <p:spPr>
          <a:xfrm>
            <a:off x="529717" y="2028233"/>
            <a:ext cx="2144327" cy="60415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Memo identification lines</a:t>
            </a:r>
            <a:endParaRPr lang="en-GB" dirty="0"/>
          </a:p>
        </p:txBody>
      </p:sp>
      <p:sp>
        <p:nvSpPr>
          <p:cNvPr id="7" name="Rectangle: Rounded Corners 6">
            <a:extLst>
              <a:ext uri="{FF2B5EF4-FFF2-40B4-BE49-F238E27FC236}">
                <a16:creationId xmlns:a16="http://schemas.microsoft.com/office/drawing/2014/main" id="{C0E0D0A1-9913-4EEB-AB60-E5A0730A84B2}"/>
              </a:ext>
            </a:extLst>
          </p:cNvPr>
          <p:cNvSpPr/>
          <p:nvPr/>
        </p:nvSpPr>
        <p:spPr>
          <a:xfrm>
            <a:off x="502021" y="2940339"/>
            <a:ext cx="2144327" cy="60415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Introduction</a:t>
            </a:r>
            <a:endParaRPr lang="en-GB" dirty="0"/>
          </a:p>
        </p:txBody>
      </p:sp>
      <p:sp>
        <p:nvSpPr>
          <p:cNvPr id="8" name="Rectangle: Rounded Corners 7">
            <a:extLst>
              <a:ext uri="{FF2B5EF4-FFF2-40B4-BE49-F238E27FC236}">
                <a16:creationId xmlns:a16="http://schemas.microsoft.com/office/drawing/2014/main" id="{8579A16A-6234-4B30-A5DD-4930284CD3B0}"/>
              </a:ext>
            </a:extLst>
          </p:cNvPr>
          <p:cNvSpPr/>
          <p:nvPr/>
        </p:nvSpPr>
        <p:spPr>
          <a:xfrm>
            <a:off x="529716" y="3869445"/>
            <a:ext cx="2144327" cy="60415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Discussion </a:t>
            </a:r>
            <a:endParaRPr lang="en-GB" dirty="0"/>
          </a:p>
        </p:txBody>
      </p:sp>
      <p:sp>
        <p:nvSpPr>
          <p:cNvPr id="9" name="Rectangle: Rounded Corners 8">
            <a:extLst>
              <a:ext uri="{FF2B5EF4-FFF2-40B4-BE49-F238E27FC236}">
                <a16:creationId xmlns:a16="http://schemas.microsoft.com/office/drawing/2014/main" id="{7F74BD9B-18C1-49C1-AF10-0F38560A3A6D}"/>
              </a:ext>
            </a:extLst>
          </p:cNvPr>
          <p:cNvSpPr/>
          <p:nvPr/>
        </p:nvSpPr>
        <p:spPr>
          <a:xfrm>
            <a:off x="5163430" y="1972876"/>
            <a:ext cx="2144326" cy="60415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Conclusion  </a:t>
            </a:r>
            <a:endParaRPr lang="en-GB" dirty="0"/>
          </a:p>
        </p:txBody>
      </p:sp>
      <p:sp>
        <p:nvSpPr>
          <p:cNvPr id="10" name="Rectangle: Rounded Corners 9">
            <a:extLst>
              <a:ext uri="{FF2B5EF4-FFF2-40B4-BE49-F238E27FC236}">
                <a16:creationId xmlns:a16="http://schemas.microsoft.com/office/drawing/2014/main" id="{AA46640A-929F-4951-ADA9-3126B49CDBC8}"/>
              </a:ext>
            </a:extLst>
          </p:cNvPr>
          <p:cNvSpPr/>
          <p:nvPr/>
        </p:nvSpPr>
        <p:spPr>
          <a:xfrm>
            <a:off x="5163430" y="3823478"/>
            <a:ext cx="2144326" cy="60415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Appropriate memo style and tone</a:t>
            </a:r>
            <a:endParaRPr lang="en-GB" dirty="0"/>
          </a:p>
        </p:txBody>
      </p:sp>
      <p:sp>
        <p:nvSpPr>
          <p:cNvPr id="13" name="Rectangle: Rounded Corners 12">
            <a:extLst>
              <a:ext uri="{FF2B5EF4-FFF2-40B4-BE49-F238E27FC236}">
                <a16:creationId xmlns:a16="http://schemas.microsoft.com/office/drawing/2014/main" id="{3865EE30-8933-4F64-A597-63190EE515F1}"/>
              </a:ext>
            </a:extLst>
          </p:cNvPr>
          <p:cNvSpPr/>
          <p:nvPr/>
        </p:nvSpPr>
        <p:spPr>
          <a:xfrm>
            <a:off x="5163430" y="2819060"/>
            <a:ext cx="2144326" cy="60415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Audience Recognition</a:t>
            </a:r>
            <a:endParaRPr lang="en-GB" dirty="0"/>
          </a:p>
        </p:txBody>
      </p:sp>
    </p:spTree>
    <p:extLst>
      <p:ext uri="{BB962C8B-B14F-4D97-AF65-F5344CB8AC3E}">
        <p14:creationId xmlns:p14="http://schemas.microsoft.com/office/powerpoint/2010/main" val="634951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03FD-DADB-41B6-9596-DDF5708176A0}"/>
              </a:ext>
            </a:extLst>
          </p:cNvPr>
          <p:cNvSpPr>
            <a:spLocks noGrp="1"/>
          </p:cNvSpPr>
          <p:nvPr>
            <p:ph type="title"/>
          </p:nvPr>
        </p:nvSpPr>
        <p:spPr/>
        <p:txBody>
          <a:bodyPr/>
          <a:lstStyle/>
          <a:p>
            <a:r>
              <a:rPr lang="en-US" dirty="0"/>
              <a:t>Subject Line </a:t>
            </a:r>
            <a:endParaRPr lang="en-GB" dirty="0"/>
          </a:p>
        </p:txBody>
      </p:sp>
      <p:sp>
        <p:nvSpPr>
          <p:cNvPr id="4" name="Slide Number Placeholder 3">
            <a:extLst>
              <a:ext uri="{FF2B5EF4-FFF2-40B4-BE49-F238E27FC236}">
                <a16:creationId xmlns:a16="http://schemas.microsoft.com/office/drawing/2014/main" id="{CA6AA06D-FFA0-4E75-A021-2F4A2A904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5" name="Rectangle 4">
            <a:extLst>
              <a:ext uri="{FF2B5EF4-FFF2-40B4-BE49-F238E27FC236}">
                <a16:creationId xmlns:a16="http://schemas.microsoft.com/office/drawing/2014/main" id="{300ECEB3-261E-4F4F-B3C6-AD02DBBA78E1}"/>
              </a:ext>
            </a:extLst>
          </p:cNvPr>
          <p:cNvSpPr/>
          <p:nvPr/>
        </p:nvSpPr>
        <p:spPr>
          <a:xfrm>
            <a:off x="2209083" y="1160699"/>
            <a:ext cx="3778581" cy="6940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Summarizes the memo’s content. </a:t>
            </a:r>
            <a:endParaRPr lang="en-GB" dirty="0"/>
          </a:p>
        </p:txBody>
      </p:sp>
      <p:sp>
        <p:nvSpPr>
          <p:cNvPr id="6" name="Rectangle: Rounded Corners 5">
            <a:extLst>
              <a:ext uri="{FF2B5EF4-FFF2-40B4-BE49-F238E27FC236}">
                <a16:creationId xmlns:a16="http://schemas.microsoft.com/office/drawing/2014/main" id="{F67CFAD9-DC41-449C-8834-8AC0B259EE47}"/>
              </a:ext>
            </a:extLst>
          </p:cNvPr>
          <p:cNvSpPr/>
          <p:nvPr/>
        </p:nvSpPr>
        <p:spPr>
          <a:xfrm>
            <a:off x="2512195" y="3470585"/>
            <a:ext cx="3312303" cy="60415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Do NOT make a one-word subject for memo</a:t>
            </a:r>
            <a:endParaRPr lang="en-GB" dirty="0"/>
          </a:p>
        </p:txBody>
      </p:sp>
      <p:sp>
        <p:nvSpPr>
          <p:cNvPr id="7" name="Rectangle: Rounded Corners 6">
            <a:extLst>
              <a:ext uri="{FF2B5EF4-FFF2-40B4-BE49-F238E27FC236}">
                <a16:creationId xmlns:a16="http://schemas.microsoft.com/office/drawing/2014/main" id="{C0E0D0A1-9913-4EEB-AB60-E5A0730A84B2}"/>
              </a:ext>
            </a:extLst>
          </p:cNvPr>
          <p:cNvSpPr/>
          <p:nvPr/>
        </p:nvSpPr>
        <p:spPr>
          <a:xfrm>
            <a:off x="2449089" y="2360581"/>
            <a:ext cx="3298570" cy="60415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Subject line = Topic (what) + Focus (what about what)</a:t>
            </a:r>
            <a:endParaRPr lang="en-GB" dirty="0"/>
          </a:p>
        </p:txBody>
      </p:sp>
    </p:spTree>
    <p:extLst>
      <p:ext uri="{BB962C8B-B14F-4D97-AF65-F5344CB8AC3E}">
        <p14:creationId xmlns:p14="http://schemas.microsoft.com/office/powerpoint/2010/main" val="219267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922"/>
        <p:cNvGrpSpPr/>
        <p:nvPr/>
      </p:nvGrpSpPr>
      <p:grpSpPr>
        <a:xfrm>
          <a:off x="0" y="0"/>
          <a:ext cx="0" cy="0"/>
          <a:chOff x="0" y="0"/>
          <a:chExt cx="0" cy="0"/>
        </a:xfrm>
      </p:grpSpPr>
      <p:sp>
        <p:nvSpPr>
          <p:cNvPr id="925" name="Google Shape;925;p29"/>
          <p:cNvSpPr txBox="1">
            <a:spLocks noGrp="1"/>
          </p:cNvSpPr>
          <p:nvPr>
            <p:ph type="sldNum" idx="12"/>
          </p:nvPr>
        </p:nvSpPr>
        <p:spPr>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3" name="Picture 2">
            <a:extLst>
              <a:ext uri="{FF2B5EF4-FFF2-40B4-BE49-F238E27FC236}">
                <a16:creationId xmlns:a16="http://schemas.microsoft.com/office/drawing/2014/main" id="{E00207A0-C206-448A-97E3-070D4096429A}"/>
              </a:ext>
            </a:extLst>
          </p:cNvPr>
          <p:cNvPicPr>
            <a:picLocks noChangeAspect="1"/>
          </p:cNvPicPr>
          <p:nvPr/>
        </p:nvPicPr>
        <p:blipFill>
          <a:blip r:embed="rId3"/>
          <a:stretch>
            <a:fillRect/>
          </a:stretch>
        </p:blipFill>
        <p:spPr>
          <a:xfrm>
            <a:off x="1847354" y="1123261"/>
            <a:ext cx="5449292" cy="1117508"/>
          </a:xfrm>
          <a:prstGeom prst="rect">
            <a:avLst/>
          </a:prstGeom>
        </p:spPr>
      </p:pic>
      <p:pic>
        <p:nvPicPr>
          <p:cNvPr id="5" name="Picture 4">
            <a:extLst>
              <a:ext uri="{FF2B5EF4-FFF2-40B4-BE49-F238E27FC236}">
                <a16:creationId xmlns:a16="http://schemas.microsoft.com/office/drawing/2014/main" id="{47BF9CF9-7DC2-4824-A207-AEC86A04D54E}"/>
              </a:ext>
            </a:extLst>
          </p:cNvPr>
          <p:cNvPicPr>
            <a:picLocks noChangeAspect="1"/>
          </p:cNvPicPr>
          <p:nvPr/>
        </p:nvPicPr>
        <p:blipFill>
          <a:blip r:embed="rId4"/>
          <a:stretch>
            <a:fillRect/>
          </a:stretch>
        </p:blipFill>
        <p:spPr>
          <a:xfrm>
            <a:off x="3613436" y="1985797"/>
            <a:ext cx="5128433" cy="1117507"/>
          </a:xfrm>
          <a:prstGeom prst="rect">
            <a:avLst/>
          </a:prstGeom>
        </p:spPr>
      </p:pic>
      <p:pic>
        <p:nvPicPr>
          <p:cNvPr id="6" name="Graphic 5" descr="Clipboard with solid fill">
            <a:extLst>
              <a:ext uri="{FF2B5EF4-FFF2-40B4-BE49-F238E27FC236}">
                <a16:creationId xmlns:a16="http://schemas.microsoft.com/office/drawing/2014/main" id="{543C891C-BD82-4011-9F5E-063E8A76A3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409" y="399979"/>
            <a:ext cx="457200" cy="457200"/>
          </a:xfrm>
          <a:prstGeom prst="rect">
            <a:avLst/>
          </a:prstGeom>
        </p:spPr>
      </p:pic>
    </p:spTree>
    <p:extLst>
      <p:ext uri="{BB962C8B-B14F-4D97-AF65-F5344CB8AC3E}">
        <p14:creationId xmlns:p14="http://schemas.microsoft.com/office/powerpoint/2010/main" val="1674599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03FD-DADB-41B6-9596-DDF5708176A0}"/>
              </a:ext>
            </a:extLst>
          </p:cNvPr>
          <p:cNvSpPr>
            <a:spLocks noGrp="1"/>
          </p:cNvSpPr>
          <p:nvPr>
            <p:ph type="title"/>
          </p:nvPr>
        </p:nvSpPr>
        <p:spPr/>
        <p:txBody>
          <a:bodyPr/>
          <a:lstStyle/>
          <a:p>
            <a:r>
              <a:rPr lang="en-US" dirty="0"/>
              <a:t>Introduction</a:t>
            </a:r>
            <a:endParaRPr lang="en-GB" dirty="0"/>
          </a:p>
        </p:txBody>
      </p:sp>
      <p:sp>
        <p:nvSpPr>
          <p:cNvPr id="4" name="Slide Number Placeholder 3">
            <a:extLst>
              <a:ext uri="{FF2B5EF4-FFF2-40B4-BE49-F238E27FC236}">
                <a16:creationId xmlns:a16="http://schemas.microsoft.com/office/drawing/2014/main" id="{CA6AA06D-FFA0-4E75-A021-2F4A2A904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5" name="Rectangle 4">
            <a:extLst>
              <a:ext uri="{FF2B5EF4-FFF2-40B4-BE49-F238E27FC236}">
                <a16:creationId xmlns:a16="http://schemas.microsoft.com/office/drawing/2014/main" id="{300ECEB3-261E-4F4F-B3C6-AD02DBBA78E1}"/>
              </a:ext>
            </a:extLst>
          </p:cNvPr>
          <p:cNvSpPr/>
          <p:nvPr/>
        </p:nvSpPr>
        <p:spPr>
          <a:xfrm>
            <a:off x="1721224" y="1160699"/>
            <a:ext cx="5286615" cy="77567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Write one or two clear introductory sentences which tell your readers </a:t>
            </a:r>
            <a:r>
              <a:rPr lang="en-US" i="1" dirty="0"/>
              <a:t>what </a:t>
            </a:r>
            <a:r>
              <a:rPr lang="en-US" dirty="0"/>
              <a:t>topic you are writing about and </a:t>
            </a:r>
            <a:r>
              <a:rPr lang="en-US" i="1" dirty="0"/>
              <a:t>why </a:t>
            </a:r>
            <a:r>
              <a:rPr lang="en-US" dirty="0"/>
              <a:t>you are writing.  </a:t>
            </a:r>
            <a:endParaRPr lang="en-GB" dirty="0"/>
          </a:p>
        </p:txBody>
      </p:sp>
      <p:pic>
        <p:nvPicPr>
          <p:cNvPr id="8" name="Picture 7">
            <a:extLst>
              <a:ext uri="{FF2B5EF4-FFF2-40B4-BE49-F238E27FC236}">
                <a16:creationId xmlns:a16="http://schemas.microsoft.com/office/drawing/2014/main" id="{24C6C98A-1052-4A44-9B83-23C90A3ACE0F}"/>
              </a:ext>
            </a:extLst>
          </p:cNvPr>
          <p:cNvPicPr>
            <a:picLocks noChangeAspect="1"/>
          </p:cNvPicPr>
          <p:nvPr/>
        </p:nvPicPr>
        <p:blipFill>
          <a:blip r:embed="rId2"/>
          <a:stretch>
            <a:fillRect/>
          </a:stretch>
        </p:blipFill>
        <p:spPr>
          <a:xfrm>
            <a:off x="829000" y="2677533"/>
            <a:ext cx="7174545" cy="964699"/>
          </a:xfrm>
          <a:prstGeom prst="rect">
            <a:avLst/>
          </a:prstGeom>
        </p:spPr>
      </p:pic>
    </p:spTree>
    <p:extLst>
      <p:ext uri="{BB962C8B-B14F-4D97-AF65-F5344CB8AC3E}">
        <p14:creationId xmlns:p14="http://schemas.microsoft.com/office/powerpoint/2010/main" val="1897200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03FD-DADB-41B6-9596-DDF5708176A0}"/>
              </a:ext>
            </a:extLst>
          </p:cNvPr>
          <p:cNvSpPr>
            <a:spLocks noGrp="1"/>
          </p:cNvSpPr>
          <p:nvPr>
            <p:ph type="title"/>
          </p:nvPr>
        </p:nvSpPr>
        <p:spPr/>
        <p:txBody>
          <a:bodyPr/>
          <a:lstStyle/>
          <a:p>
            <a:r>
              <a:rPr lang="en-US" dirty="0"/>
              <a:t>Discussion</a:t>
            </a:r>
            <a:endParaRPr lang="en-GB" dirty="0"/>
          </a:p>
        </p:txBody>
      </p:sp>
      <p:sp>
        <p:nvSpPr>
          <p:cNvPr id="4" name="Slide Number Placeholder 3">
            <a:extLst>
              <a:ext uri="{FF2B5EF4-FFF2-40B4-BE49-F238E27FC236}">
                <a16:creationId xmlns:a16="http://schemas.microsoft.com/office/drawing/2014/main" id="{CA6AA06D-FFA0-4E75-A021-2F4A2A904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graphicFrame>
        <p:nvGraphicFramePr>
          <p:cNvPr id="3" name="Diagram 2">
            <a:extLst>
              <a:ext uri="{FF2B5EF4-FFF2-40B4-BE49-F238E27FC236}">
                <a16:creationId xmlns:a16="http://schemas.microsoft.com/office/drawing/2014/main" id="{7A69EBF7-E466-4707-97F4-75820CC6B04B}"/>
              </a:ext>
            </a:extLst>
          </p:cNvPr>
          <p:cNvGraphicFramePr/>
          <p:nvPr>
            <p:extLst>
              <p:ext uri="{D42A27DB-BD31-4B8C-83A1-F6EECF244321}">
                <p14:modId xmlns:p14="http://schemas.microsoft.com/office/powerpoint/2010/main" val="2316254620"/>
              </p:ext>
            </p:extLst>
          </p:nvPr>
        </p:nvGraphicFramePr>
        <p:xfrm>
          <a:off x="1699451" y="2791703"/>
          <a:ext cx="5585013" cy="1949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BE88932D-A04D-4B4E-A723-2C4C1490D668}"/>
              </a:ext>
            </a:extLst>
          </p:cNvPr>
          <p:cNvGraphicFramePr/>
          <p:nvPr>
            <p:extLst>
              <p:ext uri="{D42A27DB-BD31-4B8C-83A1-F6EECF244321}">
                <p14:modId xmlns:p14="http://schemas.microsoft.com/office/powerpoint/2010/main" val="3389370814"/>
              </p:ext>
            </p:extLst>
          </p:nvPr>
        </p:nvGraphicFramePr>
        <p:xfrm>
          <a:off x="1699451" y="1214287"/>
          <a:ext cx="5585013" cy="14435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9292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9"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03FD-DADB-41B6-9596-DDF5708176A0}"/>
              </a:ext>
            </a:extLst>
          </p:cNvPr>
          <p:cNvSpPr>
            <a:spLocks noGrp="1"/>
          </p:cNvSpPr>
          <p:nvPr>
            <p:ph type="title"/>
          </p:nvPr>
        </p:nvSpPr>
        <p:spPr/>
        <p:txBody>
          <a:bodyPr/>
          <a:lstStyle/>
          <a:p>
            <a:r>
              <a:rPr lang="en-US" dirty="0"/>
              <a:t>Discussion</a:t>
            </a:r>
            <a:endParaRPr lang="en-GB" dirty="0"/>
          </a:p>
        </p:txBody>
      </p:sp>
      <p:sp>
        <p:nvSpPr>
          <p:cNvPr id="4" name="Slide Number Placeholder 3">
            <a:extLst>
              <a:ext uri="{FF2B5EF4-FFF2-40B4-BE49-F238E27FC236}">
                <a16:creationId xmlns:a16="http://schemas.microsoft.com/office/drawing/2014/main" id="{CA6AA06D-FFA0-4E75-A021-2F4A2A904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graphicFrame>
        <p:nvGraphicFramePr>
          <p:cNvPr id="3" name="Diagram 2">
            <a:extLst>
              <a:ext uri="{FF2B5EF4-FFF2-40B4-BE49-F238E27FC236}">
                <a16:creationId xmlns:a16="http://schemas.microsoft.com/office/drawing/2014/main" id="{7A69EBF7-E466-4707-97F4-75820CC6B04B}"/>
              </a:ext>
            </a:extLst>
          </p:cNvPr>
          <p:cNvGraphicFramePr/>
          <p:nvPr>
            <p:extLst>
              <p:ext uri="{D42A27DB-BD31-4B8C-83A1-F6EECF244321}">
                <p14:modId xmlns:p14="http://schemas.microsoft.com/office/powerpoint/2010/main" val="4034228737"/>
              </p:ext>
            </p:extLst>
          </p:nvPr>
        </p:nvGraphicFramePr>
        <p:xfrm>
          <a:off x="1699451" y="2791703"/>
          <a:ext cx="5585013" cy="2141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BE88932D-A04D-4B4E-A723-2C4C1490D668}"/>
              </a:ext>
            </a:extLst>
          </p:cNvPr>
          <p:cNvGraphicFramePr/>
          <p:nvPr/>
        </p:nvGraphicFramePr>
        <p:xfrm>
          <a:off x="1699451" y="1214287"/>
          <a:ext cx="5585013" cy="14435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Speech Bubble: Rectangle with Corners Rounded 6">
            <a:extLst>
              <a:ext uri="{FF2B5EF4-FFF2-40B4-BE49-F238E27FC236}">
                <a16:creationId xmlns:a16="http://schemas.microsoft.com/office/drawing/2014/main" id="{B9607CDA-E160-4F1C-A8D9-4E52A881F2F3}"/>
              </a:ext>
            </a:extLst>
          </p:cNvPr>
          <p:cNvSpPr/>
          <p:nvPr/>
        </p:nvSpPr>
        <p:spPr>
          <a:xfrm>
            <a:off x="6977104" y="1092553"/>
            <a:ext cx="2345038" cy="1259244"/>
          </a:xfrm>
          <a:prstGeom prst="wedgeRoundRectCallout">
            <a:avLst>
              <a:gd name="adj1" fmla="val -212809"/>
              <a:gd name="adj2" fmla="val 156222"/>
              <a:gd name="adj3" fmla="val 16667"/>
            </a:avLst>
          </a:prstGeom>
          <a:solidFill>
            <a:srgbClr val="FFFF00">
              <a:alpha val="20000"/>
            </a:srgbClr>
          </a:solidFill>
          <a:ln w="9525" cap="flat" cmpd="sng" algn="ctr">
            <a:solidFill>
              <a:srgbClr val="FFFF00">
                <a:alpha val="20000"/>
              </a:srgb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b="1" dirty="0">
                <a:solidFill>
                  <a:schemeClr val="tx1"/>
                </a:solidFill>
              </a:rPr>
              <a:t>Bullet list or chunk information</a:t>
            </a:r>
            <a:endParaRPr lang="en-GB" b="1" dirty="0">
              <a:solidFill>
                <a:schemeClr val="tx1"/>
              </a:solidFill>
            </a:endParaRPr>
          </a:p>
        </p:txBody>
      </p:sp>
    </p:spTree>
    <p:extLst>
      <p:ext uri="{BB962C8B-B14F-4D97-AF65-F5344CB8AC3E}">
        <p14:creationId xmlns:p14="http://schemas.microsoft.com/office/powerpoint/2010/main" val="3377588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1" name="Google Shape;801;p19"/>
          <p:cNvSpPr txBox="1">
            <a:spLocks noGrp="1"/>
          </p:cNvSpPr>
          <p:nvPr>
            <p:ph type="sldNum" idx="12"/>
          </p:nvPr>
        </p:nvSpPr>
        <p:spPr>
          <a:xfrm>
            <a:off x="8665029" y="127279"/>
            <a:ext cx="326700" cy="2727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802" name="Google Shape;802;p19"/>
          <p:cNvSpPr/>
          <p:nvPr/>
        </p:nvSpPr>
        <p:spPr>
          <a:xfrm rot="10800000">
            <a:off x="4868642" y="2921173"/>
            <a:ext cx="1928758" cy="60527"/>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4B695461-7D54-40B3-8FD5-970F4E6C4D2F}"/>
              </a:ext>
            </a:extLst>
          </p:cNvPr>
          <p:cNvSpPr/>
          <p:nvPr/>
        </p:nvSpPr>
        <p:spPr>
          <a:xfrm>
            <a:off x="2735035" y="1494064"/>
            <a:ext cx="2628900" cy="60415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Your audience (internal or external)</a:t>
            </a:r>
            <a:endParaRPr lang="en-GB" dirty="0"/>
          </a:p>
        </p:txBody>
      </p:sp>
      <p:sp>
        <p:nvSpPr>
          <p:cNvPr id="3" name="Rectangle 2">
            <a:extLst>
              <a:ext uri="{FF2B5EF4-FFF2-40B4-BE49-F238E27FC236}">
                <a16:creationId xmlns:a16="http://schemas.microsoft.com/office/drawing/2014/main" id="{7B8E9B23-0968-4DCB-B6DE-656E83EC98A8}"/>
              </a:ext>
            </a:extLst>
          </p:cNvPr>
          <p:cNvSpPr/>
          <p:nvPr/>
        </p:nvSpPr>
        <p:spPr>
          <a:xfrm>
            <a:off x="1502229" y="399979"/>
            <a:ext cx="5295171" cy="6940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Communication Channels vary depending upon the situation</a:t>
            </a:r>
            <a:endParaRPr lang="en-GB" dirty="0"/>
          </a:p>
        </p:txBody>
      </p:sp>
      <p:sp>
        <p:nvSpPr>
          <p:cNvPr id="7" name="Rectangle: Rounded Corners 6">
            <a:extLst>
              <a:ext uri="{FF2B5EF4-FFF2-40B4-BE49-F238E27FC236}">
                <a16:creationId xmlns:a16="http://schemas.microsoft.com/office/drawing/2014/main" id="{E7ABE0DA-36A3-46E1-B731-459E3EBE2E6D}"/>
              </a:ext>
            </a:extLst>
          </p:cNvPr>
          <p:cNvSpPr/>
          <p:nvPr/>
        </p:nvSpPr>
        <p:spPr>
          <a:xfrm>
            <a:off x="2735035" y="2252949"/>
            <a:ext cx="2628900" cy="60415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The complexity of your topic</a:t>
            </a:r>
            <a:endParaRPr lang="en-GB" dirty="0"/>
          </a:p>
        </p:txBody>
      </p:sp>
      <p:sp>
        <p:nvSpPr>
          <p:cNvPr id="8" name="Rectangle: Rounded Corners 7">
            <a:extLst>
              <a:ext uri="{FF2B5EF4-FFF2-40B4-BE49-F238E27FC236}">
                <a16:creationId xmlns:a16="http://schemas.microsoft.com/office/drawing/2014/main" id="{1A992607-B008-4850-84A8-B097074C0CFA}"/>
              </a:ext>
            </a:extLst>
          </p:cNvPr>
          <p:cNvSpPr/>
          <p:nvPr/>
        </p:nvSpPr>
        <p:spPr>
          <a:xfrm>
            <a:off x="2735035" y="3011835"/>
            <a:ext cx="2628900" cy="60415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The speed of message delivery</a:t>
            </a:r>
            <a:endParaRPr lang="en-GB" dirty="0"/>
          </a:p>
        </p:txBody>
      </p:sp>
      <p:sp>
        <p:nvSpPr>
          <p:cNvPr id="9" name="Rectangle: Rounded Corners 8">
            <a:extLst>
              <a:ext uri="{FF2B5EF4-FFF2-40B4-BE49-F238E27FC236}">
                <a16:creationId xmlns:a16="http://schemas.microsoft.com/office/drawing/2014/main" id="{E78F4295-D646-4D9B-85F4-124DE20629C2}"/>
              </a:ext>
            </a:extLst>
          </p:cNvPr>
          <p:cNvSpPr/>
          <p:nvPr/>
        </p:nvSpPr>
        <p:spPr>
          <a:xfrm>
            <a:off x="2735035" y="3804651"/>
            <a:ext cx="2628900" cy="60415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Security concerns</a:t>
            </a:r>
            <a:endParaRPr lang="en-GB" dirty="0"/>
          </a:p>
        </p:txBody>
      </p:sp>
    </p:spTree>
    <p:extLst>
      <p:ext uri="{BB962C8B-B14F-4D97-AF65-F5344CB8AC3E}">
        <p14:creationId xmlns:p14="http://schemas.microsoft.com/office/powerpoint/2010/main" val="2683140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03FD-DADB-41B6-9596-DDF5708176A0}"/>
              </a:ext>
            </a:extLst>
          </p:cNvPr>
          <p:cNvSpPr>
            <a:spLocks noGrp="1"/>
          </p:cNvSpPr>
          <p:nvPr>
            <p:ph type="title"/>
          </p:nvPr>
        </p:nvSpPr>
        <p:spPr/>
        <p:txBody>
          <a:bodyPr/>
          <a:lstStyle/>
          <a:p>
            <a:r>
              <a:rPr lang="en-US" dirty="0"/>
              <a:t>Discussion</a:t>
            </a:r>
            <a:endParaRPr lang="en-GB" dirty="0"/>
          </a:p>
        </p:txBody>
      </p:sp>
      <p:sp>
        <p:nvSpPr>
          <p:cNvPr id="4" name="Slide Number Placeholder 3">
            <a:extLst>
              <a:ext uri="{FF2B5EF4-FFF2-40B4-BE49-F238E27FC236}">
                <a16:creationId xmlns:a16="http://schemas.microsoft.com/office/drawing/2014/main" id="{CA6AA06D-FFA0-4E75-A021-2F4A2A904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graphicFrame>
        <p:nvGraphicFramePr>
          <p:cNvPr id="3" name="Diagram 2">
            <a:extLst>
              <a:ext uri="{FF2B5EF4-FFF2-40B4-BE49-F238E27FC236}">
                <a16:creationId xmlns:a16="http://schemas.microsoft.com/office/drawing/2014/main" id="{7A69EBF7-E466-4707-97F4-75820CC6B04B}"/>
              </a:ext>
            </a:extLst>
          </p:cNvPr>
          <p:cNvGraphicFramePr/>
          <p:nvPr>
            <p:extLst>
              <p:ext uri="{D42A27DB-BD31-4B8C-83A1-F6EECF244321}">
                <p14:modId xmlns:p14="http://schemas.microsoft.com/office/powerpoint/2010/main" val="2148288406"/>
              </p:ext>
            </p:extLst>
          </p:nvPr>
        </p:nvGraphicFramePr>
        <p:xfrm>
          <a:off x="1699451" y="2791703"/>
          <a:ext cx="5585013" cy="2141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BE88932D-A04D-4B4E-A723-2C4C1490D668}"/>
              </a:ext>
            </a:extLst>
          </p:cNvPr>
          <p:cNvGraphicFramePr/>
          <p:nvPr/>
        </p:nvGraphicFramePr>
        <p:xfrm>
          <a:off x="1699451" y="1214287"/>
          <a:ext cx="5585013" cy="14435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Speech Bubble: Rectangle with Corners Rounded 6">
            <a:extLst>
              <a:ext uri="{FF2B5EF4-FFF2-40B4-BE49-F238E27FC236}">
                <a16:creationId xmlns:a16="http://schemas.microsoft.com/office/drawing/2014/main" id="{DC3A1B4D-3328-46C8-9CC9-DD57767CD0AE}"/>
              </a:ext>
            </a:extLst>
          </p:cNvPr>
          <p:cNvSpPr/>
          <p:nvPr/>
        </p:nvSpPr>
        <p:spPr>
          <a:xfrm>
            <a:off x="6807479" y="263629"/>
            <a:ext cx="2074689" cy="1547441"/>
          </a:xfrm>
          <a:prstGeom prst="wedgeRoundRectCallout">
            <a:avLst>
              <a:gd name="adj1" fmla="val -187972"/>
              <a:gd name="adj2" fmla="val 190901"/>
              <a:gd name="adj3" fmla="val 16667"/>
            </a:avLst>
          </a:prstGeom>
          <a:gradFill>
            <a:gsLst>
              <a:gs pos="0">
                <a:schemeClr val="accent6">
                  <a:tint val="50000"/>
                  <a:satMod val="300000"/>
                  <a:alpha val="20000"/>
                </a:schemeClr>
              </a:gs>
              <a:gs pos="35000">
                <a:schemeClr val="accent6">
                  <a:tint val="37000"/>
                  <a:satMod val="300000"/>
                </a:schemeClr>
              </a:gs>
              <a:gs pos="100000">
                <a:schemeClr val="accent6">
                  <a:tint val="15000"/>
                  <a:satMod val="350000"/>
                </a:schemeClr>
              </a:gs>
            </a:gsLst>
          </a:gra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Use the space in your document creatively to add messages</a:t>
            </a:r>
            <a:endParaRPr lang="en-GB" b="1" dirty="0"/>
          </a:p>
        </p:txBody>
      </p:sp>
    </p:spTree>
    <p:extLst>
      <p:ext uri="{BB962C8B-B14F-4D97-AF65-F5344CB8AC3E}">
        <p14:creationId xmlns:p14="http://schemas.microsoft.com/office/powerpoint/2010/main" val="1593781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03FD-DADB-41B6-9596-DDF5708176A0}"/>
              </a:ext>
            </a:extLst>
          </p:cNvPr>
          <p:cNvSpPr>
            <a:spLocks noGrp="1"/>
          </p:cNvSpPr>
          <p:nvPr>
            <p:ph type="title"/>
          </p:nvPr>
        </p:nvSpPr>
        <p:spPr/>
        <p:txBody>
          <a:bodyPr/>
          <a:lstStyle/>
          <a:p>
            <a:r>
              <a:rPr lang="en-US" dirty="0"/>
              <a:t>Discussion</a:t>
            </a:r>
            <a:endParaRPr lang="en-GB" dirty="0"/>
          </a:p>
        </p:txBody>
      </p:sp>
      <p:sp>
        <p:nvSpPr>
          <p:cNvPr id="4" name="Slide Number Placeholder 3">
            <a:extLst>
              <a:ext uri="{FF2B5EF4-FFF2-40B4-BE49-F238E27FC236}">
                <a16:creationId xmlns:a16="http://schemas.microsoft.com/office/drawing/2014/main" id="{CA6AA06D-FFA0-4E75-A021-2F4A2A904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graphicFrame>
        <p:nvGraphicFramePr>
          <p:cNvPr id="3" name="Diagram 2">
            <a:extLst>
              <a:ext uri="{FF2B5EF4-FFF2-40B4-BE49-F238E27FC236}">
                <a16:creationId xmlns:a16="http://schemas.microsoft.com/office/drawing/2014/main" id="{7A69EBF7-E466-4707-97F4-75820CC6B04B}"/>
              </a:ext>
            </a:extLst>
          </p:cNvPr>
          <p:cNvGraphicFramePr/>
          <p:nvPr>
            <p:extLst>
              <p:ext uri="{D42A27DB-BD31-4B8C-83A1-F6EECF244321}">
                <p14:modId xmlns:p14="http://schemas.microsoft.com/office/powerpoint/2010/main" val="4026724425"/>
              </p:ext>
            </p:extLst>
          </p:nvPr>
        </p:nvGraphicFramePr>
        <p:xfrm>
          <a:off x="1699451" y="2791703"/>
          <a:ext cx="5585013" cy="21414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BE88932D-A04D-4B4E-A723-2C4C1490D668}"/>
              </a:ext>
            </a:extLst>
          </p:cNvPr>
          <p:cNvGraphicFramePr/>
          <p:nvPr/>
        </p:nvGraphicFramePr>
        <p:xfrm>
          <a:off x="1699451" y="1214287"/>
          <a:ext cx="5585013" cy="14435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Speech Bubble: Rectangle with Corners Rounded 5">
            <a:extLst>
              <a:ext uri="{FF2B5EF4-FFF2-40B4-BE49-F238E27FC236}">
                <a16:creationId xmlns:a16="http://schemas.microsoft.com/office/drawing/2014/main" id="{94A9C0F9-9DE2-4328-B619-1A5682796319}"/>
              </a:ext>
            </a:extLst>
          </p:cNvPr>
          <p:cNvSpPr/>
          <p:nvPr/>
        </p:nvSpPr>
        <p:spPr>
          <a:xfrm>
            <a:off x="6715845" y="440566"/>
            <a:ext cx="2358998" cy="1547441"/>
          </a:xfrm>
          <a:prstGeom prst="wedgeRoundRectCallout">
            <a:avLst>
              <a:gd name="adj1" fmla="val -197825"/>
              <a:gd name="adj2" fmla="val 193880"/>
              <a:gd name="adj3" fmla="val 16667"/>
            </a:avLst>
          </a:prstGeom>
          <a:gradFill>
            <a:gsLst>
              <a:gs pos="0">
                <a:schemeClr val="accent6">
                  <a:tint val="50000"/>
                  <a:satMod val="300000"/>
                  <a:alpha val="20000"/>
                </a:schemeClr>
              </a:gs>
              <a:gs pos="35000">
                <a:schemeClr val="accent6">
                  <a:tint val="37000"/>
                  <a:satMod val="300000"/>
                </a:schemeClr>
              </a:gs>
              <a:gs pos="100000">
                <a:schemeClr val="accent6">
                  <a:tint val="15000"/>
                  <a:satMod val="350000"/>
                </a:schemeClr>
              </a:gs>
            </a:gsLst>
          </a:gra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Using highlighting techniques such as bold or italicized </a:t>
            </a:r>
            <a:endParaRPr lang="en-GB" b="1" dirty="0"/>
          </a:p>
        </p:txBody>
      </p:sp>
    </p:spTree>
    <p:extLst>
      <p:ext uri="{BB962C8B-B14F-4D97-AF65-F5344CB8AC3E}">
        <p14:creationId xmlns:p14="http://schemas.microsoft.com/office/powerpoint/2010/main" val="1530919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03FD-DADB-41B6-9596-DDF5708176A0}"/>
              </a:ext>
            </a:extLst>
          </p:cNvPr>
          <p:cNvSpPr>
            <a:spLocks noGrp="1"/>
          </p:cNvSpPr>
          <p:nvPr>
            <p:ph type="title"/>
          </p:nvPr>
        </p:nvSpPr>
        <p:spPr/>
        <p:txBody>
          <a:bodyPr/>
          <a:lstStyle/>
          <a:p>
            <a:r>
              <a:rPr lang="en-US" dirty="0"/>
              <a:t>Discussion</a:t>
            </a:r>
            <a:endParaRPr lang="en-GB" dirty="0"/>
          </a:p>
        </p:txBody>
      </p:sp>
      <p:sp>
        <p:nvSpPr>
          <p:cNvPr id="4" name="Slide Number Placeholder 3">
            <a:extLst>
              <a:ext uri="{FF2B5EF4-FFF2-40B4-BE49-F238E27FC236}">
                <a16:creationId xmlns:a16="http://schemas.microsoft.com/office/drawing/2014/main" id="{CA6AA06D-FFA0-4E75-A021-2F4A2A904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graphicFrame>
        <p:nvGraphicFramePr>
          <p:cNvPr id="3" name="Diagram 2">
            <a:extLst>
              <a:ext uri="{FF2B5EF4-FFF2-40B4-BE49-F238E27FC236}">
                <a16:creationId xmlns:a16="http://schemas.microsoft.com/office/drawing/2014/main" id="{7A69EBF7-E466-4707-97F4-75820CC6B04B}"/>
              </a:ext>
            </a:extLst>
          </p:cNvPr>
          <p:cNvGraphicFramePr/>
          <p:nvPr>
            <p:extLst>
              <p:ext uri="{D42A27DB-BD31-4B8C-83A1-F6EECF244321}">
                <p14:modId xmlns:p14="http://schemas.microsoft.com/office/powerpoint/2010/main" val="3516930572"/>
              </p:ext>
            </p:extLst>
          </p:nvPr>
        </p:nvGraphicFramePr>
        <p:xfrm>
          <a:off x="1699451" y="2791703"/>
          <a:ext cx="5585013" cy="21414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BE88932D-A04D-4B4E-A723-2C4C1490D668}"/>
              </a:ext>
            </a:extLst>
          </p:cNvPr>
          <p:cNvGraphicFramePr/>
          <p:nvPr/>
        </p:nvGraphicFramePr>
        <p:xfrm>
          <a:off x="1699451" y="1214287"/>
          <a:ext cx="5585013" cy="14435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Speech Bubble: Rectangle with Corners Rounded 5">
            <a:extLst>
              <a:ext uri="{FF2B5EF4-FFF2-40B4-BE49-F238E27FC236}">
                <a16:creationId xmlns:a16="http://schemas.microsoft.com/office/drawing/2014/main" id="{49610984-3032-4DFB-BDD4-8C153E086A3E}"/>
              </a:ext>
            </a:extLst>
          </p:cNvPr>
          <p:cNvSpPr/>
          <p:nvPr/>
        </p:nvSpPr>
        <p:spPr>
          <a:xfrm>
            <a:off x="6469381" y="440566"/>
            <a:ext cx="2358998" cy="1547441"/>
          </a:xfrm>
          <a:prstGeom prst="wedgeRoundRectCallout">
            <a:avLst>
              <a:gd name="adj1" fmla="val -154828"/>
              <a:gd name="adj2" fmla="val 211260"/>
              <a:gd name="adj3" fmla="val 16667"/>
            </a:avLst>
          </a:prstGeom>
          <a:gradFill>
            <a:gsLst>
              <a:gs pos="0">
                <a:schemeClr val="accent6">
                  <a:tint val="50000"/>
                  <a:satMod val="300000"/>
                  <a:alpha val="21000"/>
                </a:schemeClr>
              </a:gs>
              <a:gs pos="35000">
                <a:schemeClr val="accent6">
                  <a:tint val="37000"/>
                  <a:satMod val="300000"/>
                </a:schemeClr>
              </a:gs>
              <a:gs pos="100000">
                <a:schemeClr val="accent6">
                  <a:tint val="15000"/>
                  <a:satMod val="350000"/>
                </a:schemeClr>
              </a:gs>
            </a:gsLst>
          </a:gra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Use heading to segment your content</a:t>
            </a:r>
            <a:endParaRPr lang="en-GB" b="1" dirty="0"/>
          </a:p>
        </p:txBody>
      </p:sp>
    </p:spTree>
    <p:extLst>
      <p:ext uri="{BB962C8B-B14F-4D97-AF65-F5344CB8AC3E}">
        <p14:creationId xmlns:p14="http://schemas.microsoft.com/office/powerpoint/2010/main" val="1991181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03FD-DADB-41B6-9596-DDF5708176A0}"/>
              </a:ext>
            </a:extLst>
          </p:cNvPr>
          <p:cNvSpPr>
            <a:spLocks noGrp="1"/>
          </p:cNvSpPr>
          <p:nvPr>
            <p:ph type="title"/>
          </p:nvPr>
        </p:nvSpPr>
        <p:spPr/>
        <p:txBody>
          <a:bodyPr/>
          <a:lstStyle/>
          <a:p>
            <a:r>
              <a:rPr lang="en-US" dirty="0"/>
              <a:t>Discussion</a:t>
            </a:r>
            <a:endParaRPr lang="en-GB" dirty="0"/>
          </a:p>
        </p:txBody>
      </p:sp>
      <p:sp>
        <p:nvSpPr>
          <p:cNvPr id="4" name="Slide Number Placeholder 3">
            <a:extLst>
              <a:ext uri="{FF2B5EF4-FFF2-40B4-BE49-F238E27FC236}">
                <a16:creationId xmlns:a16="http://schemas.microsoft.com/office/drawing/2014/main" id="{CA6AA06D-FFA0-4E75-A021-2F4A2A904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graphicFrame>
        <p:nvGraphicFramePr>
          <p:cNvPr id="3" name="Diagram 2">
            <a:extLst>
              <a:ext uri="{FF2B5EF4-FFF2-40B4-BE49-F238E27FC236}">
                <a16:creationId xmlns:a16="http://schemas.microsoft.com/office/drawing/2014/main" id="{7A69EBF7-E466-4707-97F4-75820CC6B04B}"/>
              </a:ext>
            </a:extLst>
          </p:cNvPr>
          <p:cNvGraphicFramePr/>
          <p:nvPr>
            <p:extLst>
              <p:ext uri="{D42A27DB-BD31-4B8C-83A1-F6EECF244321}">
                <p14:modId xmlns:p14="http://schemas.microsoft.com/office/powerpoint/2010/main" val="2753938359"/>
              </p:ext>
            </p:extLst>
          </p:nvPr>
        </p:nvGraphicFramePr>
        <p:xfrm>
          <a:off x="1699451" y="2791703"/>
          <a:ext cx="5585013" cy="21414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BE88932D-A04D-4B4E-A723-2C4C1490D668}"/>
              </a:ext>
            </a:extLst>
          </p:cNvPr>
          <p:cNvGraphicFramePr/>
          <p:nvPr/>
        </p:nvGraphicFramePr>
        <p:xfrm>
          <a:off x="1699451" y="1214287"/>
          <a:ext cx="5585013" cy="14435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Speech Bubble: Rectangle with Corners Rounded 5">
            <a:extLst>
              <a:ext uri="{FF2B5EF4-FFF2-40B4-BE49-F238E27FC236}">
                <a16:creationId xmlns:a16="http://schemas.microsoft.com/office/drawing/2014/main" id="{73375DC3-6E8A-4988-BFC3-C83CC4B1CF63}"/>
              </a:ext>
            </a:extLst>
          </p:cNvPr>
          <p:cNvSpPr/>
          <p:nvPr/>
        </p:nvSpPr>
        <p:spPr>
          <a:xfrm>
            <a:off x="6551601" y="417514"/>
            <a:ext cx="2358998" cy="1547441"/>
          </a:xfrm>
          <a:prstGeom prst="wedgeRoundRectCallout">
            <a:avLst>
              <a:gd name="adj1" fmla="val -151245"/>
              <a:gd name="adj2" fmla="val 229136"/>
              <a:gd name="adj3" fmla="val 16667"/>
            </a:avLst>
          </a:prstGeom>
          <a:gradFill>
            <a:gsLst>
              <a:gs pos="0">
                <a:schemeClr val="accent6">
                  <a:tint val="50000"/>
                  <a:satMod val="300000"/>
                  <a:alpha val="21000"/>
                </a:schemeClr>
              </a:gs>
              <a:gs pos="35000">
                <a:schemeClr val="accent6">
                  <a:tint val="37000"/>
                  <a:satMod val="300000"/>
                </a:schemeClr>
              </a:gs>
              <a:gs pos="100000">
                <a:schemeClr val="accent6">
                  <a:tint val="15000"/>
                  <a:satMod val="350000"/>
                </a:schemeClr>
              </a:gs>
            </a:gsLst>
          </a:gra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Use visuals where required </a:t>
            </a:r>
            <a:endParaRPr lang="en-GB" b="1" dirty="0"/>
          </a:p>
        </p:txBody>
      </p:sp>
    </p:spTree>
    <p:extLst>
      <p:ext uri="{BB962C8B-B14F-4D97-AF65-F5344CB8AC3E}">
        <p14:creationId xmlns:p14="http://schemas.microsoft.com/office/powerpoint/2010/main" val="2415077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922"/>
        <p:cNvGrpSpPr/>
        <p:nvPr/>
      </p:nvGrpSpPr>
      <p:grpSpPr>
        <a:xfrm>
          <a:off x="0" y="0"/>
          <a:ext cx="0" cy="0"/>
          <a:chOff x="0" y="0"/>
          <a:chExt cx="0" cy="0"/>
        </a:xfrm>
      </p:grpSpPr>
      <p:sp>
        <p:nvSpPr>
          <p:cNvPr id="925" name="Google Shape;925;p29"/>
          <p:cNvSpPr txBox="1">
            <a:spLocks noGrp="1"/>
          </p:cNvSpPr>
          <p:nvPr>
            <p:ph type="sldNum" idx="12"/>
          </p:nvPr>
        </p:nvSpPr>
        <p:spPr>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34</a:t>
            </a:fld>
            <a:endParaRPr/>
          </a:p>
        </p:txBody>
      </p:sp>
      <p:pic>
        <p:nvPicPr>
          <p:cNvPr id="4" name="Picture 3">
            <a:extLst>
              <a:ext uri="{FF2B5EF4-FFF2-40B4-BE49-F238E27FC236}">
                <a16:creationId xmlns:a16="http://schemas.microsoft.com/office/drawing/2014/main" id="{22917DB4-5CFB-49F2-94BB-907F89B492EC}"/>
              </a:ext>
            </a:extLst>
          </p:cNvPr>
          <p:cNvPicPr>
            <a:picLocks noChangeAspect="1"/>
          </p:cNvPicPr>
          <p:nvPr/>
        </p:nvPicPr>
        <p:blipFill>
          <a:blip r:embed="rId3"/>
          <a:stretch>
            <a:fillRect/>
          </a:stretch>
        </p:blipFill>
        <p:spPr>
          <a:xfrm>
            <a:off x="1230686" y="240577"/>
            <a:ext cx="4638675" cy="2695575"/>
          </a:xfrm>
          <a:prstGeom prst="rect">
            <a:avLst/>
          </a:prstGeom>
        </p:spPr>
      </p:pic>
      <p:pic>
        <p:nvPicPr>
          <p:cNvPr id="7" name="Picture 6">
            <a:extLst>
              <a:ext uri="{FF2B5EF4-FFF2-40B4-BE49-F238E27FC236}">
                <a16:creationId xmlns:a16="http://schemas.microsoft.com/office/drawing/2014/main" id="{6961EEA5-5EC9-4EDA-B3A5-524E6015B48D}"/>
              </a:ext>
            </a:extLst>
          </p:cNvPr>
          <p:cNvPicPr>
            <a:picLocks noChangeAspect="1"/>
          </p:cNvPicPr>
          <p:nvPr/>
        </p:nvPicPr>
        <p:blipFill>
          <a:blip r:embed="rId4"/>
          <a:stretch>
            <a:fillRect/>
          </a:stretch>
        </p:blipFill>
        <p:spPr>
          <a:xfrm>
            <a:off x="3917937" y="2207959"/>
            <a:ext cx="4581525" cy="2571750"/>
          </a:xfrm>
          <a:prstGeom prst="rect">
            <a:avLst/>
          </a:prstGeom>
        </p:spPr>
      </p:pic>
      <p:pic>
        <p:nvPicPr>
          <p:cNvPr id="6" name="Graphic 5" descr="Clipboard with solid fill">
            <a:extLst>
              <a:ext uri="{FF2B5EF4-FFF2-40B4-BE49-F238E27FC236}">
                <a16:creationId xmlns:a16="http://schemas.microsoft.com/office/drawing/2014/main" id="{405FA118-AB70-4CF0-8A17-9FD183B658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409" y="399979"/>
            <a:ext cx="457200" cy="457200"/>
          </a:xfrm>
          <a:prstGeom prst="rect">
            <a:avLst/>
          </a:prstGeom>
        </p:spPr>
      </p:pic>
    </p:spTree>
    <p:extLst>
      <p:ext uri="{BB962C8B-B14F-4D97-AF65-F5344CB8AC3E}">
        <p14:creationId xmlns:p14="http://schemas.microsoft.com/office/powerpoint/2010/main" val="1737104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03FD-DADB-41B6-9596-DDF5708176A0}"/>
              </a:ext>
            </a:extLst>
          </p:cNvPr>
          <p:cNvSpPr>
            <a:spLocks noGrp="1"/>
          </p:cNvSpPr>
          <p:nvPr>
            <p:ph type="title"/>
          </p:nvPr>
        </p:nvSpPr>
        <p:spPr/>
        <p:txBody>
          <a:bodyPr/>
          <a:lstStyle/>
          <a:p>
            <a:r>
              <a:rPr lang="en-US" dirty="0"/>
              <a:t>Conclusion </a:t>
            </a:r>
            <a:endParaRPr lang="en-GB" dirty="0"/>
          </a:p>
        </p:txBody>
      </p:sp>
      <p:sp>
        <p:nvSpPr>
          <p:cNvPr id="4" name="Slide Number Placeholder 3">
            <a:extLst>
              <a:ext uri="{FF2B5EF4-FFF2-40B4-BE49-F238E27FC236}">
                <a16:creationId xmlns:a16="http://schemas.microsoft.com/office/drawing/2014/main" id="{CA6AA06D-FFA0-4E75-A021-2F4A2A904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5" name="Rectangle 4">
            <a:extLst>
              <a:ext uri="{FF2B5EF4-FFF2-40B4-BE49-F238E27FC236}">
                <a16:creationId xmlns:a16="http://schemas.microsoft.com/office/drawing/2014/main" id="{300ECEB3-261E-4F4F-B3C6-AD02DBBA78E1}"/>
              </a:ext>
            </a:extLst>
          </p:cNvPr>
          <p:cNvSpPr/>
          <p:nvPr/>
        </p:nvSpPr>
        <p:spPr>
          <a:xfrm>
            <a:off x="2209083" y="1160699"/>
            <a:ext cx="3778581" cy="6940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Conclude your memo with thanks and/or directive action</a:t>
            </a:r>
            <a:endParaRPr lang="en-GB" dirty="0"/>
          </a:p>
        </p:txBody>
      </p:sp>
      <p:sp>
        <p:nvSpPr>
          <p:cNvPr id="6" name="Rectangle: Rounded Corners 5">
            <a:extLst>
              <a:ext uri="{FF2B5EF4-FFF2-40B4-BE49-F238E27FC236}">
                <a16:creationId xmlns:a16="http://schemas.microsoft.com/office/drawing/2014/main" id="{F67CFAD9-DC41-449C-8834-8AC0B259EE47}"/>
              </a:ext>
            </a:extLst>
          </p:cNvPr>
          <p:cNvSpPr/>
          <p:nvPr/>
        </p:nvSpPr>
        <p:spPr>
          <a:xfrm>
            <a:off x="4572000" y="2684610"/>
            <a:ext cx="3845935" cy="60415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 directive close tells your readers about call to action or what your plans are (</a:t>
            </a:r>
            <a:r>
              <a:rPr lang="en-US" b="1" dirty="0"/>
              <a:t>dated</a:t>
            </a:r>
            <a:r>
              <a:rPr lang="en-US" dirty="0"/>
              <a:t> action)</a:t>
            </a:r>
            <a:endParaRPr lang="en-GB" dirty="0"/>
          </a:p>
        </p:txBody>
      </p:sp>
      <p:sp>
        <p:nvSpPr>
          <p:cNvPr id="7" name="Rectangle: Rounded Corners 6">
            <a:extLst>
              <a:ext uri="{FF2B5EF4-FFF2-40B4-BE49-F238E27FC236}">
                <a16:creationId xmlns:a16="http://schemas.microsoft.com/office/drawing/2014/main" id="{C0E0D0A1-9913-4EEB-AB60-E5A0730A84B2}"/>
              </a:ext>
            </a:extLst>
          </p:cNvPr>
          <p:cNvSpPr/>
          <p:nvPr/>
        </p:nvSpPr>
        <p:spPr>
          <a:xfrm>
            <a:off x="252438" y="2699979"/>
            <a:ext cx="3845935" cy="60415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Pleasant conclusion can motivate your readers </a:t>
            </a:r>
            <a:endParaRPr lang="en-GB" dirty="0"/>
          </a:p>
        </p:txBody>
      </p:sp>
    </p:spTree>
    <p:extLst>
      <p:ext uri="{BB962C8B-B14F-4D97-AF65-F5344CB8AC3E}">
        <p14:creationId xmlns:p14="http://schemas.microsoft.com/office/powerpoint/2010/main" val="515274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922"/>
        <p:cNvGrpSpPr/>
        <p:nvPr/>
      </p:nvGrpSpPr>
      <p:grpSpPr>
        <a:xfrm>
          <a:off x="0" y="0"/>
          <a:ext cx="0" cy="0"/>
          <a:chOff x="0" y="0"/>
          <a:chExt cx="0" cy="0"/>
        </a:xfrm>
      </p:grpSpPr>
      <p:sp>
        <p:nvSpPr>
          <p:cNvPr id="925" name="Google Shape;925;p29"/>
          <p:cNvSpPr txBox="1">
            <a:spLocks noGrp="1"/>
          </p:cNvSpPr>
          <p:nvPr>
            <p:ph type="sldNum" idx="12"/>
          </p:nvPr>
        </p:nvSpPr>
        <p:spPr>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36</a:t>
            </a:fld>
            <a:endParaRPr/>
          </a:p>
        </p:txBody>
      </p:sp>
      <p:pic>
        <p:nvPicPr>
          <p:cNvPr id="3" name="Picture 2">
            <a:extLst>
              <a:ext uri="{FF2B5EF4-FFF2-40B4-BE49-F238E27FC236}">
                <a16:creationId xmlns:a16="http://schemas.microsoft.com/office/drawing/2014/main" id="{3B16B05B-33E7-4D7A-A68D-5C8566C038CF}"/>
              </a:ext>
            </a:extLst>
          </p:cNvPr>
          <p:cNvPicPr>
            <a:picLocks noChangeAspect="1"/>
          </p:cNvPicPr>
          <p:nvPr/>
        </p:nvPicPr>
        <p:blipFill>
          <a:blip r:embed="rId3"/>
          <a:stretch>
            <a:fillRect/>
          </a:stretch>
        </p:blipFill>
        <p:spPr>
          <a:xfrm>
            <a:off x="882583" y="1902722"/>
            <a:ext cx="8261417" cy="1338056"/>
          </a:xfrm>
          <a:prstGeom prst="rect">
            <a:avLst/>
          </a:prstGeom>
        </p:spPr>
      </p:pic>
      <p:pic>
        <p:nvPicPr>
          <p:cNvPr id="5" name="Graphic 4" descr="Clipboard with solid fill">
            <a:extLst>
              <a:ext uri="{FF2B5EF4-FFF2-40B4-BE49-F238E27FC236}">
                <a16:creationId xmlns:a16="http://schemas.microsoft.com/office/drawing/2014/main" id="{537AA1D1-24E5-4ECB-8063-722E30E486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6357" y="399979"/>
            <a:ext cx="457200" cy="457200"/>
          </a:xfrm>
          <a:prstGeom prst="rect">
            <a:avLst/>
          </a:prstGeom>
        </p:spPr>
      </p:pic>
    </p:spTree>
    <p:extLst>
      <p:ext uri="{BB962C8B-B14F-4D97-AF65-F5344CB8AC3E}">
        <p14:creationId xmlns:p14="http://schemas.microsoft.com/office/powerpoint/2010/main" val="1699253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03FD-DADB-41B6-9596-DDF5708176A0}"/>
              </a:ext>
            </a:extLst>
          </p:cNvPr>
          <p:cNvSpPr>
            <a:spLocks noGrp="1"/>
          </p:cNvSpPr>
          <p:nvPr>
            <p:ph type="title"/>
          </p:nvPr>
        </p:nvSpPr>
        <p:spPr/>
        <p:txBody>
          <a:bodyPr/>
          <a:lstStyle/>
          <a:p>
            <a:r>
              <a:rPr lang="en-US" dirty="0"/>
              <a:t>Audience Recognition</a:t>
            </a:r>
            <a:endParaRPr lang="en-GB" dirty="0"/>
          </a:p>
        </p:txBody>
      </p:sp>
      <p:sp>
        <p:nvSpPr>
          <p:cNvPr id="4" name="Slide Number Placeholder 3">
            <a:extLst>
              <a:ext uri="{FF2B5EF4-FFF2-40B4-BE49-F238E27FC236}">
                <a16:creationId xmlns:a16="http://schemas.microsoft.com/office/drawing/2014/main" id="{CA6AA06D-FFA0-4E75-A021-2F4A2A904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5" name="Rectangle 4">
            <a:extLst>
              <a:ext uri="{FF2B5EF4-FFF2-40B4-BE49-F238E27FC236}">
                <a16:creationId xmlns:a16="http://schemas.microsoft.com/office/drawing/2014/main" id="{300ECEB3-261E-4F4F-B3C6-AD02DBBA78E1}"/>
              </a:ext>
            </a:extLst>
          </p:cNvPr>
          <p:cNvSpPr/>
          <p:nvPr/>
        </p:nvSpPr>
        <p:spPr>
          <a:xfrm>
            <a:off x="2209083" y="1160699"/>
            <a:ext cx="3778581" cy="6940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Memos have an in-house audience, so they are easier to address.</a:t>
            </a:r>
            <a:endParaRPr lang="en-GB" dirty="0"/>
          </a:p>
        </p:txBody>
      </p:sp>
      <p:sp>
        <p:nvSpPr>
          <p:cNvPr id="6" name="Rectangle: Rounded Corners 5">
            <a:extLst>
              <a:ext uri="{FF2B5EF4-FFF2-40B4-BE49-F238E27FC236}">
                <a16:creationId xmlns:a16="http://schemas.microsoft.com/office/drawing/2014/main" id="{F67CFAD9-DC41-449C-8834-8AC0B259EE47}"/>
              </a:ext>
            </a:extLst>
          </p:cNvPr>
          <p:cNvSpPr/>
          <p:nvPr/>
        </p:nvSpPr>
        <p:spPr>
          <a:xfrm>
            <a:off x="2709668" y="3378644"/>
            <a:ext cx="3140763" cy="60415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More acronyms and internal abbreviations </a:t>
            </a:r>
            <a:endParaRPr lang="en-GB" dirty="0"/>
          </a:p>
        </p:txBody>
      </p:sp>
      <p:sp>
        <p:nvSpPr>
          <p:cNvPr id="7" name="Rectangle: Rounded Corners 6">
            <a:extLst>
              <a:ext uri="{FF2B5EF4-FFF2-40B4-BE49-F238E27FC236}">
                <a16:creationId xmlns:a16="http://schemas.microsoft.com/office/drawing/2014/main" id="{C0E0D0A1-9913-4EEB-AB60-E5A0730A84B2}"/>
              </a:ext>
            </a:extLst>
          </p:cNvPr>
          <p:cNvSpPr/>
          <p:nvPr/>
        </p:nvSpPr>
        <p:spPr>
          <a:xfrm>
            <a:off x="2709668" y="2465649"/>
            <a:ext cx="3140763" cy="60415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Usually, high tech or low tech</a:t>
            </a:r>
            <a:endParaRPr lang="en-GB" dirty="0"/>
          </a:p>
        </p:txBody>
      </p:sp>
    </p:spTree>
    <p:extLst>
      <p:ext uri="{BB962C8B-B14F-4D97-AF65-F5344CB8AC3E}">
        <p14:creationId xmlns:p14="http://schemas.microsoft.com/office/powerpoint/2010/main" val="3335231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03FD-DADB-41B6-9596-DDF5708176A0}"/>
              </a:ext>
            </a:extLst>
          </p:cNvPr>
          <p:cNvSpPr>
            <a:spLocks noGrp="1"/>
          </p:cNvSpPr>
          <p:nvPr>
            <p:ph type="title"/>
          </p:nvPr>
        </p:nvSpPr>
        <p:spPr/>
        <p:txBody>
          <a:bodyPr/>
          <a:lstStyle/>
          <a:p>
            <a:r>
              <a:rPr lang="en-US" dirty="0"/>
              <a:t>Audience Recognition</a:t>
            </a:r>
            <a:endParaRPr lang="en-GB" dirty="0"/>
          </a:p>
        </p:txBody>
      </p:sp>
      <p:sp>
        <p:nvSpPr>
          <p:cNvPr id="4" name="Slide Number Placeholder 3">
            <a:extLst>
              <a:ext uri="{FF2B5EF4-FFF2-40B4-BE49-F238E27FC236}">
                <a16:creationId xmlns:a16="http://schemas.microsoft.com/office/drawing/2014/main" id="{CA6AA06D-FFA0-4E75-A021-2F4A2A904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5" name="Rectangle 4">
            <a:extLst>
              <a:ext uri="{FF2B5EF4-FFF2-40B4-BE49-F238E27FC236}">
                <a16:creationId xmlns:a16="http://schemas.microsoft.com/office/drawing/2014/main" id="{300ECEB3-261E-4F4F-B3C6-AD02DBBA78E1}"/>
              </a:ext>
            </a:extLst>
          </p:cNvPr>
          <p:cNvSpPr/>
          <p:nvPr/>
        </p:nvSpPr>
        <p:spPr>
          <a:xfrm>
            <a:off x="2209083" y="1160699"/>
            <a:ext cx="3778581" cy="6940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Memos have an in-house audience, so they are easier to address.</a:t>
            </a:r>
            <a:endParaRPr lang="en-GB" dirty="0"/>
          </a:p>
        </p:txBody>
      </p:sp>
      <p:graphicFrame>
        <p:nvGraphicFramePr>
          <p:cNvPr id="3" name="Diagram 2">
            <a:extLst>
              <a:ext uri="{FF2B5EF4-FFF2-40B4-BE49-F238E27FC236}">
                <a16:creationId xmlns:a16="http://schemas.microsoft.com/office/drawing/2014/main" id="{A35DE312-FE9A-405E-AD3A-B0DB13C39428}"/>
              </a:ext>
            </a:extLst>
          </p:cNvPr>
          <p:cNvGraphicFramePr/>
          <p:nvPr>
            <p:extLst>
              <p:ext uri="{D42A27DB-BD31-4B8C-83A1-F6EECF244321}">
                <p14:modId xmlns:p14="http://schemas.microsoft.com/office/powerpoint/2010/main" val="1443670847"/>
              </p:ext>
            </p:extLst>
          </p:nvPr>
        </p:nvGraphicFramePr>
        <p:xfrm>
          <a:off x="1625238" y="2381967"/>
          <a:ext cx="5309623" cy="2008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9697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B17788B-7594-45F3-8784-DD702529D84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AC636727-27FF-4E79-B12A-4F4E7BA2D73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03FD-DADB-41B6-9596-DDF5708176A0}"/>
              </a:ext>
            </a:extLst>
          </p:cNvPr>
          <p:cNvSpPr>
            <a:spLocks noGrp="1"/>
          </p:cNvSpPr>
          <p:nvPr>
            <p:ph type="title"/>
          </p:nvPr>
        </p:nvSpPr>
        <p:spPr/>
        <p:txBody>
          <a:bodyPr/>
          <a:lstStyle/>
          <a:p>
            <a:r>
              <a:rPr lang="en-US" dirty="0"/>
              <a:t>Style and Tone</a:t>
            </a:r>
            <a:endParaRPr lang="en-GB" dirty="0"/>
          </a:p>
        </p:txBody>
      </p:sp>
      <p:sp>
        <p:nvSpPr>
          <p:cNvPr id="4" name="Slide Number Placeholder 3">
            <a:extLst>
              <a:ext uri="{FF2B5EF4-FFF2-40B4-BE49-F238E27FC236}">
                <a16:creationId xmlns:a16="http://schemas.microsoft.com/office/drawing/2014/main" id="{CA6AA06D-FFA0-4E75-A021-2F4A2A904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graphicFrame>
        <p:nvGraphicFramePr>
          <p:cNvPr id="6" name="Diagram 5">
            <a:extLst>
              <a:ext uri="{FF2B5EF4-FFF2-40B4-BE49-F238E27FC236}">
                <a16:creationId xmlns:a16="http://schemas.microsoft.com/office/drawing/2014/main" id="{221B1812-48EA-4B95-88AC-65E81609C049}"/>
              </a:ext>
            </a:extLst>
          </p:cNvPr>
          <p:cNvGraphicFramePr/>
          <p:nvPr>
            <p:extLst>
              <p:ext uri="{D42A27DB-BD31-4B8C-83A1-F6EECF244321}">
                <p14:modId xmlns:p14="http://schemas.microsoft.com/office/powerpoint/2010/main" val="45230082"/>
              </p:ext>
            </p:extLst>
          </p:nvPr>
        </p:nvGraphicFramePr>
        <p:xfrm>
          <a:off x="1524000" y="1498386"/>
          <a:ext cx="5814251" cy="3427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9802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42F7B3A1-49D1-43D1-82CD-EC83B484A7E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9BAF4566-99DD-40AF-BBD8-38DC85CEA43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C36236B5-DCE9-4A20-B594-BCD282F5E65A}"/>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C164C109-C7E8-4980-9D4F-C025C12DDE5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1F5E505E-9254-42AC-AAF0-045D0B38D35E}"/>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A65754FB-B46C-4F83-9B2E-C3298C3668B3}"/>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8ACE0FDF-8EE0-4583-A603-F19DA6CC80D9}"/>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56C0CD6E-CAA7-4418-A645-27A6580603B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DF802A4F-4C62-4632-998E-B9F6B92D30D8}"/>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A8915B6F-C00B-4CA3-8B0A-56C447E935A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DC5419-2297-463A-A2ED-8D0E919BF9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4" name="Picture 3">
            <a:extLst>
              <a:ext uri="{FF2B5EF4-FFF2-40B4-BE49-F238E27FC236}">
                <a16:creationId xmlns:a16="http://schemas.microsoft.com/office/drawing/2014/main" id="{63253110-C6BC-4CB1-872E-299716CFE1BB}"/>
              </a:ext>
            </a:extLst>
          </p:cNvPr>
          <p:cNvPicPr>
            <a:picLocks noChangeAspect="1"/>
          </p:cNvPicPr>
          <p:nvPr/>
        </p:nvPicPr>
        <p:blipFill>
          <a:blip r:embed="rId2"/>
          <a:stretch>
            <a:fillRect/>
          </a:stretch>
        </p:blipFill>
        <p:spPr>
          <a:xfrm>
            <a:off x="1185206" y="912758"/>
            <a:ext cx="7222876" cy="3317984"/>
          </a:xfrm>
          <a:prstGeom prst="rect">
            <a:avLst/>
          </a:prstGeom>
        </p:spPr>
      </p:pic>
    </p:spTree>
    <p:extLst>
      <p:ext uri="{BB962C8B-B14F-4D97-AF65-F5344CB8AC3E}">
        <p14:creationId xmlns:p14="http://schemas.microsoft.com/office/powerpoint/2010/main" val="1113613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03FD-DADB-41B6-9596-DDF5708176A0}"/>
              </a:ext>
            </a:extLst>
          </p:cNvPr>
          <p:cNvSpPr>
            <a:spLocks noGrp="1"/>
          </p:cNvSpPr>
          <p:nvPr>
            <p:ph type="title"/>
          </p:nvPr>
        </p:nvSpPr>
        <p:spPr/>
        <p:txBody>
          <a:bodyPr/>
          <a:lstStyle/>
          <a:p>
            <a:r>
              <a:rPr lang="en-US" dirty="0"/>
              <a:t>Style and Tone</a:t>
            </a:r>
            <a:endParaRPr lang="en-GB" dirty="0"/>
          </a:p>
        </p:txBody>
      </p:sp>
      <p:sp>
        <p:nvSpPr>
          <p:cNvPr id="4" name="Slide Number Placeholder 3">
            <a:extLst>
              <a:ext uri="{FF2B5EF4-FFF2-40B4-BE49-F238E27FC236}">
                <a16:creationId xmlns:a16="http://schemas.microsoft.com/office/drawing/2014/main" id="{CA6AA06D-FFA0-4E75-A021-2F4A2A904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graphicFrame>
        <p:nvGraphicFramePr>
          <p:cNvPr id="3" name="Diagram 2">
            <a:extLst>
              <a:ext uri="{FF2B5EF4-FFF2-40B4-BE49-F238E27FC236}">
                <a16:creationId xmlns:a16="http://schemas.microsoft.com/office/drawing/2014/main" id="{8E0DA623-3DA7-4425-BC09-96248566B635}"/>
              </a:ext>
            </a:extLst>
          </p:cNvPr>
          <p:cNvGraphicFramePr/>
          <p:nvPr>
            <p:extLst>
              <p:ext uri="{D42A27DB-BD31-4B8C-83A1-F6EECF244321}">
                <p14:modId xmlns:p14="http://schemas.microsoft.com/office/powerpoint/2010/main" val="3397536243"/>
              </p:ext>
            </p:extLst>
          </p:nvPr>
        </p:nvGraphicFramePr>
        <p:xfrm>
          <a:off x="1139798" y="1154474"/>
          <a:ext cx="5714360" cy="3025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2486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ED4CA800-E439-4C47-AA32-1859280F212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5B6F48E-9A0F-4A4C-A98F-D3313EEE875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922"/>
        <p:cNvGrpSpPr/>
        <p:nvPr/>
      </p:nvGrpSpPr>
      <p:grpSpPr>
        <a:xfrm>
          <a:off x="0" y="0"/>
          <a:ext cx="0" cy="0"/>
          <a:chOff x="0" y="0"/>
          <a:chExt cx="0" cy="0"/>
        </a:xfrm>
      </p:grpSpPr>
      <p:sp>
        <p:nvSpPr>
          <p:cNvPr id="925" name="Google Shape;925;p29"/>
          <p:cNvSpPr txBox="1">
            <a:spLocks noGrp="1"/>
          </p:cNvSpPr>
          <p:nvPr>
            <p:ph type="sldNum" idx="12"/>
          </p:nvPr>
        </p:nvSpPr>
        <p:spPr>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41</a:t>
            </a:fld>
            <a:endParaRPr/>
          </a:p>
        </p:txBody>
      </p:sp>
      <p:pic>
        <p:nvPicPr>
          <p:cNvPr id="4" name="Picture 3">
            <a:extLst>
              <a:ext uri="{FF2B5EF4-FFF2-40B4-BE49-F238E27FC236}">
                <a16:creationId xmlns:a16="http://schemas.microsoft.com/office/drawing/2014/main" id="{FE42DECC-7D72-42D3-8822-339E0F5E1D96}"/>
              </a:ext>
            </a:extLst>
          </p:cNvPr>
          <p:cNvPicPr>
            <a:picLocks noChangeAspect="1"/>
          </p:cNvPicPr>
          <p:nvPr/>
        </p:nvPicPr>
        <p:blipFill>
          <a:blip r:embed="rId3"/>
          <a:stretch>
            <a:fillRect/>
          </a:stretch>
        </p:blipFill>
        <p:spPr>
          <a:xfrm>
            <a:off x="1381124" y="632787"/>
            <a:ext cx="5122801" cy="2175583"/>
          </a:xfrm>
          <a:prstGeom prst="rect">
            <a:avLst/>
          </a:prstGeom>
        </p:spPr>
      </p:pic>
      <p:pic>
        <p:nvPicPr>
          <p:cNvPr id="6" name="Picture 5">
            <a:extLst>
              <a:ext uri="{FF2B5EF4-FFF2-40B4-BE49-F238E27FC236}">
                <a16:creationId xmlns:a16="http://schemas.microsoft.com/office/drawing/2014/main" id="{1D0237B8-B2F2-4C08-85B1-2E6299083480}"/>
              </a:ext>
            </a:extLst>
          </p:cNvPr>
          <p:cNvPicPr>
            <a:picLocks noChangeAspect="1"/>
          </p:cNvPicPr>
          <p:nvPr/>
        </p:nvPicPr>
        <p:blipFill>
          <a:blip r:embed="rId4"/>
          <a:stretch>
            <a:fillRect/>
          </a:stretch>
        </p:blipFill>
        <p:spPr>
          <a:xfrm>
            <a:off x="3568473" y="2293363"/>
            <a:ext cx="4804181" cy="2416949"/>
          </a:xfrm>
          <a:prstGeom prst="rect">
            <a:avLst/>
          </a:prstGeom>
        </p:spPr>
      </p:pic>
      <p:pic>
        <p:nvPicPr>
          <p:cNvPr id="7" name="Graphic 6" descr="Clipboard with solid fill">
            <a:extLst>
              <a:ext uri="{FF2B5EF4-FFF2-40B4-BE49-F238E27FC236}">
                <a16:creationId xmlns:a16="http://schemas.microsoft.com/office/drawing/2014/main" id="{20885333-0283-49D1-8A2E-1BE95BA507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409" y="399979"/>
            <a:ext cx="457200" cy="457200"/>
          </a:xfrm>
          <a:prstGeom prst="rect">
            <a:avLst/>
          </a:prstGeom>
        </p:spPr>
      </p:pic>
    </p:spTree>
    <p:extLst>
      <p:ext uri="{BB962C8B-B14F-4D97-AF65-F5344CB8AC3E}">
        <p14:creationId xmlns:p14="http://schemas.microsoft.com/office/powerpoint/2010/main" val="3571868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922"/>
        <p:cNvGrpSpPr/>
        <p:nvPr/>
      </p:nvGrpSpPr>
      <p:grpSpPr>
        <a:xfrm>
          <a:off x="0" y="0"/>
          <a:ext cx="0" cy="0"/>
          <a:chOff x="0" y="0"/>
          <a:chExt cx="0" cy="0"/>
        </a:xfrm>
      </p:grpSpPr>
      <p:sp>
        <p:nvSpPr>
          <p:cNvPr id="925" name="Google Shape;925;p29"/>
          <p:cNvSpPr txBox="1">
            <a:spLocks noGrp="1"/>
          </p:cNvSpPr>
          <p:nvPr>
            <p:ph type="sldNum" idx="12"/>
          </p:nvPr>
        </p:nvSpPr>
        <p:spPr>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42</a:t>
            </a:fld>
            <a:endParaRPr/>
          </a:p>
        </p:txBody>
      </p:sp>
      <p:pic>
        <p:nvPicPr>
          <p:cNvPr id="3" name="Picture 2">
            <a:extLst>
              <a:ext uri="{FF2B5EF4-FFF2-40B4-BE49-F238E27FC236}">
                <a16:creationId xmlns:a16="http://schemas.microsoft.com/office/drawing/2014/main" id="{E278B009-F0DE-406C-818A-00257114E4C3}"/>
              </a:ext>
            </a:extLst>
          </p:cNvPr>
          <p:cNvPicPr>
            <a:picLocks noChangeAspect="1"/>
          </p:cNvPicPr>
          <p:nvPr/>
        </p:nvPicPr>
        <p:blipFill>
          <a:blip r:embed="rId3"/>
          <a:stretch>
            <a:fillRect/>
          </a:stretch>
        </p:blipFill>
        <p:spPr>
          <a:xfrm>
            <a:off x="4222055" y="0"/>
            <a:ext cx="4442974" cy="5143500"/>
          </a:xfrm>
          <a:prstGeom prst="rect">
            <a:avLst/>
          </a:prstGeom>
        </p:spPr>
      </p:pic>
      <p:pic>
        <p:nvPicPr>
          <p:cNvPr id="8" name="Graphic 7" descr="Clipboard with solid fill">
            <a:extLst>
              <a:ext uri="{FF2B5EF4-FFF2-40B4-BE49-F238E27FC236}">
                <a16:creationId xmlns:a16="http://schemas.microsoft.com/office/drawing/2014/main" id="{C402B4BA-C97F-405D-9F5C-5282A12D1A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9409" y="399979"/>
            <a:ext cx="457200" cy="457200"/>
          </a:xfrm>
          <a:prstGeom prst="rect">
            <a:avLst/>
          </a:prstGeom>
        </p:spPr>
      </p:pic>
    </p:spTree>
    <p:extLst>
      <p:ext uri="{BB962C8B-B14F-4D97-AF65-F5344CB8AC3E}">
        <p14:creationId xmlns:p14="http://schemas.microsoft.com/office/powerpoint/2010/main" val="676056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922"/>
        <p:cNvGrpSpPr/>
        <p:nvPr/>
      </p:nvGrpSpPr>
      <p:grpSpPr>
        <a:xfrm>
          <a:off x="0" y="0"/>
          <a:ext cx="0" cy="0"/>
          <a:chOff x="0" y="0"/>
          <a:chExt cx="0" cy="0"/>
        </a:xfrm>
      </p:grpSpPr>
      <p:sp>
        <p:nvSpPr>
          <p:cNvPr id="925" name="Google Shape;925;p29"/>
          <p:cNvSpPr txBox="1">
            <a:spLocks noGrp="1"/>
          </p:cNvSpPr>
          <p:nvPr>
            <p:ph type="sldNum" idx="12"/>
          </p:nvPr>
        </p:nvSpPr>
        <p:spPr>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43</a:t>
            </a:fld>
            <a:endParaRPr/>
          </a:p>
        </p:txBody>
      </p:sp>
      <p:pic>
        <p:nvPicPr>
          <p:cNvPr id="4" name="Picture 3">
            <a:extLst>
              <a:ext uri="{FF2B5EF4-FFF2-40B4-BE49-F238E27FC236}">
                <a16:creationId xmlns:a16="http://schemas.microsoft.com/office/drawing/2014/main" id="{8D19C406-05D0-4253-94B0-F46460481483}"/>
              </a:ext>
            </a:extLst>
          </p:cNvPr>
          <p:cNvPicPr>
            <a:picLocks noChangeAspect="1"/>
          </p:cNvPicPr>
          <p:nvPr/>
        </p:nvPicPr>
        <p:blipFill>
          <a:blip r:embed="rId3"/>
          <a:stretch>
            <a:fillRect/>
          </a:stretch>
        </p:blipFill>
        <p:spPr>
          <a:xfrm>
            <a:off x="1903704" y="335856"/>
            <a:ext cx="6924675" cy="4610100"/>
          </a:xfrm>
          <a:prstGeom prst="rect">
            <a:avLst/>
          </a:prstGeom>
        </p:spPr>
      </p:pic>
      <p:pic>
        <p:nvPicPr>
          <p:cNvPr id="6" name="Graphic 5" descr="Clipboard with solid fill">
            <a:extLst>
              <a:ext uri="{FF2B5EF4-FFF2-40B4-BE49-F238E27FC236}">
                <a16:creationId xmlns:a16="http://schemas.microsoft.com/office/drawing/2014/main" id="{B7614B9E-0546-43D8-9A89-1823DCDCD1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9409" y="399979"/>
            <a:ext cx="457200" cy="457200"/>
          </a:xfrm>
          <a:prstGeom prst="rect">
            <a:avLst/>
          </a:prstGeom>
        </p:spPr>
      </p:pic>
    </p:spTree>
    <p:extLst>
      <p:ext uri="{BB962C8B-B14F-4D97-AF65-F5344CB8AC3E}">
        <p14:creationId xmlns:p14="http://schemas.microsoft.com/office/powerpoint/2010/main" val="1164071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0E2FC-0242-43E0-AC91-DED16DE3E73F}"/>
              </a:ext>
            </a:extLst>
          </p:cNvPr>
          <p:cNvSpPr>
            <a:spLocks noGrp="1"/>
          </p:cNvSpPr>
          <p:nvPr>
            <p:ph type="title"/>
          </p:nvPr>
        </p:nvSpPr>
        <p:spPr>
          <a:xfrm>
            <a:off x="840482" y="526700"/>
            <a:ext cx="6902100" cy="460500"/>
          </a:xfrm>
        </p:spPr>
        <p:txBody>
          <a:bodyPr/>
          <a:lstStyle/>
          <a:p>
            <a:r>
              <a:rPr lang="en-US" dirty="0"/>
              <a:t>Activity: Rewrite the Memo</a:t>
            </a:r>
            <a:endParaRPr lang="en-GB" dirty="0"/>
          </a:p>
        </p:txBody>
      </p:sp>
      <p:sp>
        <p:nvSpPr>
          <p:cNvPr id="4" name="Slide Number Placeholder 3">
            <a:extLst>
              <a:ext uri="{FF2B5EF4-FFF2-40B4-BE49-F238E27FC236}">
                <a16:creationId xmlns:a16="http://schemas.microsoft.com/office/drawing/2014/main" id="{91EB56BB-B055-4A16-84CE-480CF443BF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6" name="Picture 5">
            <a:extLst>
              <a:ext uri="{FF2B5EF4-FFF2-40B4-BE49-F238E27FC236}">
                <a16:creationId xmlns:a16="http://schemas.microsoft.com/office/drawing/2014/main" id="{C18447A2-B07C-4389-9D3F-D24192C7DDAF}"/>
              </a:ext>
            </a:extLst>
          </p:cNvPr>
          <p:cNvPicPr>
            <a:picLocks noChangeAspect="1"/>
          </p:cNvPicPr>
          <p:nvPr/>
        </p:nvPicPr>
        <p:blipFill rotWithShape="1">
          <a:blip r:embed="rId2"/>
          <a:srcRect l="1682" t="3086" r="1342" b="1376"/>
          <a:stretch/>
        </p:blipFill>
        <p:spPr>
          <a:xfrm>
            <a:off x="1229445" y="1183341"/>
            <a:ext cx="6124175" cy="3703704"/>
          </a:xfrm>
          <a:prstGeom prst="rect">
            <a:avLst/>
          </a:prstGeom>
        </p:spPr>
      </p:pic>
      <p:sp>
        <p:nvSpPr>
          <p:cNvPr id="7" name="Speech Bubble: Rectangle with Corners Rounded 6">
            <a:extLst>
              <a:ext uri="{FF2B5EF4-FFF2-40B4-BE49-F238E27FC236}">
                <a16:creationId xmlns:a16="http://schemas.microsoft.com/office/drawing/2014/main" id="{9275CF71-A67A-458F-9B94-CA8472C8E325}"/>
              </a:ext>
            </a:extLst>
          </p:cNvPr>
          <p:cNvSpPr/>
          <p:nvPr/>
        </p:nvSpPr>
        <p:spPr>
          <a:xfrm>
            <a:off x="5239936" y="104227"/>
            <a:ext cx="2358998" cy="1547441"/>
          </a:xfrm>
          <a:prstGeom prst="wedgeRoundRectCallout">
            <a:avLst>
              <a:gd name="adj1" fmla="val -65252"/>
              <a:gd name="adj2" fmla="val 83146"/>
              <a:gd name="adj3" fmla="val 16667"/>
            </a:avLst>
          </a:prstGeom>
          <a:gradFill>
            <a:gsLst>
              <a:gs pos="0">
                <a:schemeClr val="accent6">
                  <a:tint val="50000"/>
                  <a:satMod val="300000"/>
                  <a:alpha val="21000"/>
                </a:schemeClr>
              </a:gs>
              <a:gs pos="35000">
                <a:schemeClr val="accent6">
                  <a:tint val="37000"/>
                  <a:satMod val="300000"/>
                </a:schemeClr>
              </a:gs>
              <a:gs pos="100000">
                <a:schemeClr val="accent6">
                  <a:tint val="15000"/>
                  <a:satMod val="350000"/>
                </a:schemeClr>
              </a:gs>
            </a:gsLst>
          </a:gra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Identify the errors in this memo and propose solutions</a:t>
            </a:r>
            <a:endParaRPr lang="en-GB" b="1" dirty="0"/>
          </a:p>
        </p:txBody>
      </p:sp>
    </p:spTree>
    <p:extLst>
      <p:ext uri="{BB962C8B-B14F-4D97-AF65-F5344CB8AC3E}">
        <p14:creationId xmlns:p14="http://schemas.microsoft.com/office/powerpoint/2010/main" val="1567688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3"/>
            </a:gs>
            <a:gs pos="100000">
              <a:schemeClr val="accent6">
                <a:tint val="15000"/>
                <a:satMod val="350000"/>
              </a:schemeClr>
            </a:gs>
          </a:gsLst>
          <a:lin ang="162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96A940-7069-44DB-93DA-206412B279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4" name="Graphic 3" descr="Email with solid fill">
            <a:extLst>
              <a:ext uri="{FF2B5EF4-FFF2-40B4-BE49-F238E27FC236}">
                <a16:creationId xmlns:a16="http://schemas.microsoft.com/office/drawing/2014/main" id="{DBD5CBBF-20B1-4263-AF44-68D1520BFF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9186" y="461452"/>
            <a:ext cx="326700" cy="326700"/>
          </a:xfrm>
          <a:prstGeom prst="rect">
            <a:avLst/>
          </a:prstGeom>
        </p:spPr>
      </p:pic>
      <p:sp>
        <p:nvSpPr>
          <p:cNvPr id="6" name="TextBox 5">
            <a:extLst>
              <a:ext uri="{FF2B5EF4-FFF2-40B4-BE49-F238E27FC236}">
                <a16:creationId xmlns:a16="http://schemas.microsoft.com/office/drawing/2014/main" id="{F5279B89-28C3-4CF9-8D02-22F8E76929C4}"/>
              </a:ext>
            </a:extLst>
          </p:cNvPr>
          <p:cNvSpPr txBox="1"/>
          <p:nvPr/>
        </p:nvSpPr>
        <p:spPr>
          <a:xfrm flipH="1">
            <a:off x="2858075" y="2120794"/>
            <a:ext cx="3427849" cy="1015663"/>
          </a:xfrm>
          <a:prstGeom prst="rect">
            <a:avLst/>
          </a:prstGeom>
          <a:noFill/>
        </p:spPr>
        <p:txBody>
          <a:bodyPr wrap="square" rtlCol="0">
            <a:spAutoFit/>
          </a:bodyPr>
          <a:lstStyle/>
          <a:p>
            <a:r>
              <a:rPr lang="en-US" sz="6000" dirty="0">
                <a:solidFill>
                  <a:schemeClr val="tx1"/>
                </a:solidFill>
                <a:latin typeface="Cooper Black" panose="0208090404030B020404" pitchFamily="18" charset="0"/>
              </a:rPr>
              <a:t>Emails</a:t>
            </a:r>
            <a:endParaRPr lang="en-GB" sz="6000" dirty="0">
              <a:solidFill>
                <a:schemeClr val="tx1"/>
              </a:solidFill>
              <a:latin typeface="Cooper Black" panose="0208090404030B020404" pitchFamily="18" charset="0"/>
            </a:endParaRPr>
          </a:p>
        </p:txBody>
      </p:sp>
    </p:spTree>
    <p:extLst>
      <p:ext uri="{BB962C8B-B14F-4D97-AF65-F5344CB8AC3E}">
        <p14:creationId xmlns:p14="http://schemas.microsoft.com/office/powerpoint/2010/main" val="1829856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19E1-32CC-4F35-ABDA-6C8EA955F987}"/>
              </a:ext>
            </a:extLst>
          </p:cNvPr>
          <p:cNvSpPr>
            <a:spLocks noGrp="1"/>
          </p:cNvSpPr>
          <p:nvPr>
            <p:ph type="title"/>
          </p:nvPr>
        </p:nvSpPr>
        <p:spPr/>
        <p:txBody>
          <a:bodyPr/>
          <a:lstStyle/>
          <a:p>
            <a:r>
              <a:rPr lang="en-US" dirty="0"/>
              <a:t>Emails: Common Misconceptions Debunked</a:t>
            </a:r>
            <a:endParaRPr lang="en-GB" dirty="0"/>
          </a:p>
        </p:txBody>
      </p:sp>
      <p:sp>
        <p:nvSpPr>
          <p:cNvPr id="4" name="Slide Number Placeholder 3">
            <a:extLst>
              <a:ext uri="{FF2B5EF4-FFF2-40B4-BE49-F238E27FC236}">
                <a16:creationId xmlns:a16="http://schemas.microsoft.com/office/drawing/2014/main" id="{DD8F2B74-2EDA-48C2-992A-05B1BC5BA5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graphicFrame>
        <p:nvGraphicFramePr>
          <p:cNvPr id="5" name="Diagram 4">
            <a:extLst>
              <a:ext uri="{FF2B5EF4-FFF2-40B4-BE49-F238E27FC236}">
                <a16:creationId xmlns:a16="http://schemas.microsoft.com/office/drawing/2014/main" id="{9CCE5B17-B171-456B-A5D4-AF648855ADBD}"/>
              </a:ext>
            </a:extLst>
          </p:cNvPr>
          <p:cNvGraphicFramePr/>
          <p:nvPr>
            <p:extLst>
              <p:ext uri="{D42A27DB-BD31-4B8C-83A1-F6EECF244321}">
                <p14:modId xmlns:p14="http://schemas.microsoft.com/office/powerpoint/2010/main" val="85105739"/>
              </p:ext>
            </p:extLst>
          </p:nvPr>
        </p:nvGraphicFramePr>
        <p:xfrm>
          <a:off x="1524001" y="987201"/>
          <a:ext cx="5952564" cy="4061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1533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D06A0DF5-BC8F-4C7E-B17E-F0FD7684363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696B4573-7138-4941-848B-68D9B94D4156}"/>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60924796-0DF0-4539-9972-7BB2E46A9BC9}"/>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3767FD6F-B46D-4921-886C-BD1F2D4C569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AB967514-3247-403D-BDC6-2CA25685A7DE}"/>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F895B712-C9E2-472A-A68F-47C3C12237E1}"/>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091ED4A4-78FD-41B2-A498-C2F115438D34}"/>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8CBB5918-98EB-47AF-8EC8-AAA228DC0A6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19E1-32CC-4F35-ABDA-6C8EA955F987}"/>
              </a:ext>
            </a:extLst>
          </p:cNvPr>
          <p:cNvSpPr>
            <a:spLocks noGrp="1"/>
          </p:cNvSpPr>
          <p:nvPr>
            <p:ph type="title"/>
          </p:nvPr>
        </p:nvSpPr>
        <p:spPr/>
        <p:txBody>
          <a:bodyPr/>
          <a:lstStyle/>
          <a:p>
            <a:r>
              <a:rPr lang="en-US" dirty="0"/>
              <a:t>Emails </a:t>
            </a:r>
            <a:endParaRPr lang="en-GB" dirty="0"/>
          </a:p>
        </p:txBody>
      </p:sp>
      <p:sp>
        <p:nvSpPr>
          <p:cNvPr id="4" name="Slide Number Placeholder 3">
            <a:extLst>
              <a:ext uri="{FF2B5EF4-FFF2-40B4-BE49-F238E27FC236}">
                <a16:creationId xmlns:a16="http://schemas.microsoft.com/office/drawing/2014/main" id="{DD8F2B74-2EDA-48C2-992A-05B1BC5BA5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
        <p:nvSpPr>
          <p:cNvPr id="3" name="Rectangle: Rounded Corners 2">
            <a:extLst>
              <a:ext uri="{FF2B5EF4-FFF2-40B4-BE49-F238E27FC236}">
                <a16:creationId xmlns:a16="http://schemas.microsoft.com/office/drawing/2014/main" id="{BF1AA704-8BA2-42EF-9DA7-66E9AB5473DB}"/>
              </a:ext>
            </a:extLst>
          </p:cNvPr>
          <p:cNvSpPr/>
          <p:nvPr/>
        </p:nvSpPr>
        <p:spPr>
          <a:xfrm>
            <a:off x="2151529" y="1183340"/>
            <a:ext cx="4011066" cy="74535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“Email culture” is taken up by many companies as a predominant mode of routine correspondence. </a:t>
            </a:r>
            <a:endParaRPr lang="en-GB" dirty="0">
              <a:solidFill>
                <a:schemeClr val="tx1"/>
              </a:solidFill>
            </a:endParaRPr>
          </a:p>
        </p:txBody>
      </p:sp>
      <p:graphicFrame>
        <p:nvGraphicFramePr>
          <p:cNvPr id="7" name="Diagram 6">
            <a:extLst>
              <a:ext uri="{FF2B5EF4-FFF2-40B4-BE49-F238E27FC236}">
                <a16:creationId xmlns:a16="http://schemas.microsoft.com/office/drawing/2014/main" id="{63A4CD3A-8750-4635-BC0E-EB18EDD519B2}"/>
              </a:ext>
            </a:extLst>
          </p:cNvPr>
          <p:cNvGraphicFramePr/>
          <p:nvPr>
            <p:extLst>
              <p:ext uri="{D42A27DB-BD31-4B8C-83A1-F6EECF244321}">
                <p14:modId xmlns:p14="http://schemas.microsoft.com/office/powerpoint/2010/main" val="2659190702"/>
              </p:ext>
            </p:extLst>
          </p:nvPr>
        </p:nvGraphicFramePr>
        <p:xfrm>
          <a:off x="1654628" y="2350009"/>
          <a:ext cx="5168793" cy="22667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4391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920BF388-BC73-467C-957B-13E132324AA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414C79C9-56F3-4CEC-B850-A8790BE3254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19E1-32CC-4F35-ABDA-6C8EA955F987}"/>
              </a:ext>
            </a:extLst>
          </p:cNvPr>
          <p:cNvSpPr>
            <a:spLocks noGrp="1"/>
          </p:cNvSpPr>
          <p:nvPr>
            <p:ph type="title"/>
          </p:nvPr>
        </p:nvSpPr>
        <p:spPr/>
        <p:txBody>
          <a:bodyPr/>
          <a:lstStyle/>
          <a:p>
            <a:r>
              <a:rPr lang="en-US" dirty="0"/>
              <a:t>Emails </a:t>
            </a:r>
            <a:endParaRPr lang="en-GB" dirty="0"/>
          </a:p>
        </p:txBody>
      </p:sp>
      <p:sp>
        <p:nvSpPr>
          <p:cNvPr id="4" name="Slide Number Placeholder 3">
            <a:extLst>
              <a:ext uri="{FF2B5EF4-FFF2-40B4-BE49-F238E27FC236}">
                <a16:creationId xmlns:a16="http://schemas.microsoft.com/office/drawing/2014/main" id="{DD8F2B74-2EDA-48C2-992A-05B1BC5BA5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3" name="Rectangle: Rounded Corners 2">
            <a:extLst>
              <a:ext uri="{FF2B5EF4-FFF2-40B4-BE49-F238E27FC236}">
                <a16:creationId xmlns:a16="http://schemas.microsoft.com/office/drawing/2014/main" id="{BF1AA704-8BA2-42EF-9DA7-66E9AB5473DB}"/>
              </a:ext>
            </a:extLst>
          </p:cNvPr>
          <p:cNvSpPr/>
          <p:nvPr/>
        </p:nvSpPr>
        <p:spPr>
          <a:xfrm>
            <a:off x="1644426" y="1154426"/>
            <a:ext cx="5271247" cy="74535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“Email culture” is taken up by many companies as a predominant mode of routine correspondence. </a:t>
            </a:r>
            <a:endParaRPr lang="en-GB" dirty="0">
              <a:solidFill>
                <a:schemeClr val="tx1"/>
              </a:solidFill>
            </a:endParaRPr>
          </a:p>
        </p:txBody>
      </p:sp>
      <p:graphicFrame>
        <p:nvGraphicFramePr>
          <p:cNvPr id="7" name="Diagram 6">
            <a:extLst>
              <a:ext uri="{FF2B5EF4-FFF2-40B4-BE49-F238E27FC236}">
                <a16:creationId xmlns:a16="http://schemas.microsoft.com/office/drawing/2014/main" id="{63A4CD3A-8750-4635-BC0E-EB18EDD519B2}"/>
              </a:ext>
            </a:extLst>
          </p:cNvPr>
          <p:cNvGraphicFramePr/>
          <p:nvPr>
            <p:extLst>
              <p:ext uri="{D42A27DB-BD31-4B8C-83A1-F6EECF244321}">
                <p14:modId xmlns:p14="http://schemas.microsoft.com/office/powerpoint/2010/main" val="3754414952"/>
              </p:ext>
            </p:extLst>
          </p:nvPr>
        </p:nvGraphicFramePr>
        <p:xfrm>
          <a:off x="1524000" y="2067004"/>
          <a:ext cx="5599099" cy="2536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8868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920BF388-BC73-467C-957B-13E132324AA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414C79C9-56F3-4CEC-B850-A8790BE3254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ECBFD-5938-40E0-8464-250EF0E9A154}"/>
              </a:ext>
            </a:extLst>
          </p:cNvPr>
          <p:cNvSpPr>
            <a:spLocks noGrp="1"/>
          </p:cNvSpPr>
          <p:nvPr>
            <p:ph type="title"/>
          </p:nvPr>
        </p:nvSpPr>
        <p:spPr/>
        <p:txBody>
          <a:bodyPr/>
          <a:lstStyle/>
          <a:p>
            <a:r>
              <a:rPr lang="en-US" dirty="0"/>
              <a:t>Recognize your Audience </a:t>
            </a:r>
            <a:endParaRPr lang="en-GB" dirty="0"/>
          </a:p>
        </p:txBody>
      </p:sp>
      <p:sp>
        <p:nvSpPr>
          <p:cNvPr id="4" name="Slide Number Placeholder 3">
            <a:extLst>
              <a:ext uri="{FF2B5EF4-FFF2-40B4-BE49-F238E27FC236}">
                <a16:creationId xmlns:a16="http://schemas.microsoft.com/office/drawing/2014/main" id="{07A11321-DDB4-483D-9AA9-0D778B1E78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
        <p:nvSpPr>
          <p:cNvPr id="5" name="Rectangle: Rounded Corners 4">
            <a:extLst>
              <a:ext uri="{FF2B5EF4-FFF2-40B4-BE49-F238E27FC236}">
                <a16:creationId xmlns:a16="http://schemas.microsoft.com/office/drawing/2014/main" id="{FD40B817-29C9-427B-AA09-BBF783B1068B}"/>
              </a:ext>
            </a:extLst>
          </p:cNvPr>
          <p:cNvSpPr/>
          <p:nvPr/>
        </p:nvSpPr>
        <p:spPr>
          <a:xfrm>
            <a:off x="829000" y="1498387"/>
            <a:ext cx="3289642" cy="5455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Factor in levels of knowledge</a:t>
            </a:r>
            <a:endParaRPr lang="en-GB" dirty="0">
              <a:solidFill>
                <a:schemeClr val="tx1"/>
              </a:solidFill>
            </a:endParaRPr>
          </a:p>
        </p:txBody>
      </p:sp>
      <p:sp>
        <p:nvSpPr>
          <p:cNvPr id="6" name="Rectangle: Rounded Corners 5">
            <a:extLst>
              <a:ext uri="{FF2B5EF4-FFF2-40B4-BE49-F238E27FC236}">
                <a16:creationId xmlns:a16="http://schemas.microsoft.com/office/drawing/2014/main" id="{58DB4727-90B5-47A9-919B-5E4420395588}"/>
              </a:ext>
            </a:extLst>
          </p:cNvPr>
          <p:cNvSpPr/>
          <p:nvPr/>
        </p:nvSpPr>
        <p:spPr>
          <a:xfrm>
            <a:off x="829000" y="2389734"/>
            <a:ext cx="3289642" cy="5455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Factor in audience language (units, abbreviations/acronyms)</a:t>
            </a:r>
            <a:endParaRPr lang="en-GB" dirty="0">
              <a:solidFill>
                <a:schemeClr val="tx1"/>
              </a:solidFill>
            </a:endParaRPr>
          </a:p>
        </p:txBody>
      </p:sp>
      <p:sp>
        <p:nvSpPr>
          <p:cNvPr id="9" name="Rectangle: Rounded Corners 8">
            <a:extLst>
              <a:ext uri="{FF2B5EF4-FFF2-40B4-BE49-F238E27FC236}">
                <a16:creationId xmlns:a16="http://schemas.microsoft.com/office/drawing/2014/main" id="{0CCB56E0-1A9E-408F-A448-0EDD3DF36FFF}"/>
              </a:ext>
            </a:extLst>
          </p:cNvPr>
          <p:cNvSpPr/>
          <p:nvPr/>
        </p:nvSpPr>
        <p:spPr>
          <a:xfrm>
            <a:off x="829000" y="3271575"/>
            <a:ext cx="3289642" cy="5455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Factor in technology needs</a:t>
            </a:r>
            <a:endParaRPr lang="en-GB" dirty="0">
              <a:solidFill>
                <a:schemeClr val="tx1"/>
              </a:solidFill>
            </a:endParaRPr>
          </a:p>
        </p:txBody>
      </p:sp>
    </p:spTree>
    <p:extLst>
      <p:ext uri="{BB962C8B-B14F-4D97-AF65-F5344CB8AC3E}">
        <p14:creationId xmlns:p14="http://schemas.microsoft.com/office/powerpoint/2010/main" val="3395207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B159A4-9BA9-4B70-8A37-63F223997C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graphicFrame>
        <p:nvGraphicFramePr>
          <p:cNvPr id="5" name="Table 5">
            <a:extLst>
              <a:ext uri="{FF2B5EF4-FFF2-40B4-BE49-F238E27FC236}">
                <a16:creationId xmlns:a16="http://schemas.microsoft.com/office/drawing/2014/main" id="{F70A9FBB-ACFF-4943-BD07-8467CE14A2AE}"/>
              </a:ext>
            </a:extLst>
          </p:cNvPr>
          <p:cNvGraphicFramePr>
            <a:graphicFrameLocks noGrp="1"/>
          </p:cNvGraphicFramePr>
          <p:nvPr>
            <p:extLst>
              <p:ext uri="{D42A27DB-BD31-4B8C-83A1-F6EECF244321}">
                <p14:modId xmlns:p14="http://schemas.microsoft.com/office/powerpoint/2010/main" val="2564777157"/>
              </p:ext>
            </p:extLst>
          </p:nvPr>
        </p:nvGraphicFramePr>
        <p:xfrm>
          <a:off x="869799" y="144527"/>
          <a:ext cx="7404401" cy="4854446"/>
        </p:xfrm>
        <a:graphic>
          <a:graphicData uri="http://schemas.openxmlformats.org/drawingml/2006/table">
            <a:tbl>
              <a:tblPr firstRow="1" bandRow="1">
                <a:tableStyleId>{3C2FFA5D-87B4-456A-9821-1D502468CF0F}</a:tableStyleId>
              </a:tblPr>
              <a:tblGrid>
                <a:gridCol w="1181838">
                  <a:extLst>
                    <a:ext uri="{9D8B030D-6E8A-4147-A177-3AD203B41FA5}">
                      <a16:colId xmlns:a16="http://schemas.microsoft.com/office/drawing/2014/main" val="2035879551"/>
                    </a:ext>
                  </a:extLst>
                </a:gridCol>
                <a:gridCol w="1467650">
                  <a:extLst>
                    <a:ext uri="{9D8B030D-6E8A-4147-A177-3AD203B41FA5}">
                      <a16:colId xmlns:a16="http://schemas.microsoft.com/office/drawing/2014/main" val="2905705282"/>
                    </a:ext>
                  </a:extLst>
                </a:gridCol>
                <a:gridCol w="1544491">
                  <a:extLst>
                    <a:ext uri="{9D8B030D-6E8A-4147-A177-3AD203B41FA5}">
                      <a16:colId xmlns:a16="http://schemas.microsoft.com/office/drawing/2014/main" val="4263810849"/>
                    </a:ext>
                  </a:extLst>
                </a:gridCol>
                <a:gridCol w="1670036">
                  <a:extLst>
                    <a:ext uri="{9D8B030D-6E8A-4147-A177-3AD203B41FA5}">
                      <a16:colId xmlns:a16="http://schemas.microsoft.com/office/drawing/2014/main" val="4207225352"/>
                    </a:ext>
                  </a:extLst>
                </a:gridCol>
                <a:gridCol w="1540386">
                  <a:extLst>
                    <a:ext uri="{9D8B030D-6E8A-4147-A177-3AD203B41FA5}">
                      <a16:colId xmlns:a16="http://schemas.microsoft.com/office/drawing/2014/main" val="3821688981"/>
                    </a:ext>
                  </a:extLst>
                </a:gridCol>
              </a:tblGrid>
              <a:tr h="518025">
                <a:tc>
                  <a:txBody>
                    <a:bodyPr/>
                    <a:lstStyle/>
                    <a:p>
                      <a:r>
                        <a:rPr lang="en-US" dirty="0">
                          <a:latin typeface="Quattrocento Sans" panose="020B0604020202020204" charset="0"/>
                        </a:rPr>
                        <a:t>Characteristics</a:t>
                      </a:r>
                      <a:endParaRPr lang="en-GB" dirty="0">
                        <a:latin typeface="Quattrocento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Quattrocento Sans" panose="020B0604020202020204" charset="0"/>
                        </a:rPr>
                        <a:t>Memos </a:t>
                      </a:r>
                      <a:endParaRPr lang="en-GB" dirty="0">
                        <a:latin typeface="Quattrocento Sans" panose="020B0604020202020204" charset="0"/>
                      </a:endParaRPr>
                    </a:p>
                    <a:p>
                      <a:r>
                        <a:rPr lang="en-US" dirty="0">
                          <a:latin typeface="Quattrocento Sans" panose="020B0604020202020204" charset="0"/>
                        </a:rPr>
                        <a:t> </a:t>
                      </a:r>
                      <a:endParaRPr lang="en-GB" dirty="0">
                        <a:latin typeface="Quattrocento Sans" panose="020B0604020202020204" charset="0"/>
                      </a:endParaRPr>
                    </a:p>
                  </a:txBody>
                  <a:tcPr/>
                </a:tc>
                <a:tc>
                  <a:txBody>
                    <a:bodyPr/>
                    <a:lstStyle/>
                    <a:p>
                      <a:r>
                        <a:rPr lang="en-US" dirty="0">
                          <a:latin typeface="Quattrocento Sans" panose="020B0604020202020204" charset="0"/>
                        </a:rPr>
                        <a:t>Letters</a:t>
                      </a:r>
                      <a:endParaRPr lang="en-GB" dirty="0">
                        <a:latin typeface="Quattrocento Sans" panose="020B0604020202020204" charset="0"/>
                      </a:endParaRPr>
                    </a:p>
                  </a:txBody>
                  <a:tcPr/>
                </a:tc>
                <a:tc>
                  <a:txBody>
                    <a:bodyPr/>
                    <a:lstStyle/>
                    <a:p>
                      <a:r>
                        <a:rPr lang="en-US" dirty="0">
                          <a:latin typeface="Quattrocento Sans" panose="020B0604020202020204" charset="0"/>
                        </a:rPr>
                        <a:t>Email</a:t>
                      </a:r>
                      <a:endParaRPr lang="en-GB" dirty="0">
                        <a:latin typeface="Quattrocento Sans" panose="020B0604020202020204" charset="0"/>
                      </a:endParaRPr>
                    </a:p>
                  </a:txBody>
                  <a:tcPr/>
                </a:tc>
                <a:tc>
                  <a:txBody>
                    <a:bodyPr/>
                    <a:lstStyle/>
                    <a:p>
                      <a:r>
                        <a:rPr lang="en-US" dirty="0">
                          <a:latin typeface="Quattrocento Sans" panose="020B0604020202020204" charset="0"/>
                        </a:rPr>
                        <a:t>IM/TM</a:t>
                      </a:r>
                      <a:endParaRPr lang="en-GB" dirty="0">
                        <a:latin typeface="Quattrocento Sans" panose="020B0604020202020204" charset="0"/>
                      </a:endParaRPr>
                    </a:p>
                  </a:txBody>
                  <a:tcPr/>
                </a:tc>
                <a:extLst>
                  <a:ext uri="{0D108BD9-81ED-4DB2-BD59-A6C34878D82A}">
                    <a16:rowId xmlns:a16="http://schemas.microsoft.com/office/drawing/2014/main" val="1335805590"/>
                  </a:ext>
                </a:extLst>
              </a:tr>
              <a:tr h="2224461">
                <a:tc>
                  <a:txBody>
                    <a:bodyPr/>
                    <a:lstStyle/>
                    <a:p>
                      <a:r>
                        <a:rPr lang="en-US" dirty="0">
                          <a:latin typeface="Quattrocento Sans" panose="020B0604020202020204" charset="0"/>
                        </a:rPr>
                        <a:t>Destination</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Internal: correspondence written to colleagues within a company.</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External: correspondence written outside the business.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Internal and external: correspondence written to friends and acquaintances, coworkers within a company, clients and vendors.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Internal and external: correspondence written to friends and acquaintances, coworkers within a company, and clients and vendors.</a:t>
                      </a:r>
                      <a:endParaRPr lang="en-GB" dirty="0">
                        <a:latin typeface="Quattrocento Sans" panose="020B0604020202020204" charset="0"/>
                      </a:endParaRPr>
                    </a:p>
                  </a:txBody>
                  <a:tcPr/>
                </a:tc>
                <a:extLst>
                  <a:ext uri="{0D108BD9-81ED-4DB2-BD59-A6C34878D82A}">
                    <a16:rowId xmlns:a16="http://schemas.microsoft.com/office/drawing/2014/main" val="1395141861"/>
                  </a:ext>
                </a:extLst>
              </a:tr>
              <a:tr h="2111246">
                <a:tc>
                  <a:txBody>
                    <a:bodyPr/>
                    <a:lstStyle/>
                    <a:p>
                      <a:r>
                        <a:rPr lang="en-US" dirty="0">
                          <a:latin typeface="Quattrocento Sans" panose="020B0604020202020204" charset="0"/>
                        </a:rPr>
                        <a:t>Format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Identification lines include “Date,” “To,” “From,” and “Subject.” The message follows  </a:t>
                      </a:r>
                    </a:p>
                  </a:txBody>
                  <a:tcPr/>
                </a:tc>
                <a:tc>
                  <a:txBody>
                    <a:bodyPr/>
                    <a:lstStyle/>
                    <a:p>
                      <a:pPr algn="l"/>
                      <a:r>
                        <a:rPr lang="en-US" dirty="0">
                          <a:latin typeface="Quattrocento Sans" panose="020B0604020202020204" charset="0"/>
                        </a:rPr>
                        <a:t>Includes letterhead address, date, reader’s address, salutation, text, complimentary close, and signatures.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Identification lines: To and Subject. Computer generated Date and From. Options include cc, forwarding email to others, and replying to readers.</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No format.</a:t>
                      </a:r>
                      <a:endParaRPr lang="en-GB" dirty="0">
                        <a:latin typeface="Quattrocento Sans" panose="020B0604020202020204" charset="0"/>
                      </a:endParaRPr>
                    </a:p>
                  </a:txBody>
                  <a:tcPr/>
                </a:tc>
                <a:extLst>
                  <a:ext uri="{0D108BD9-81ED-4DB2-BD59-A6C34878D82A}">
                    <a16:rowId xmlns:a16="http://schemas.microsoft.com/office/drawing/2014/main" val="2157435281"/>
                  </a:ext>
                </a:extLst>
              </a:tr>
            </a:tbl>
          </a:graphicData>
        </a:graphic>
      </p:graphicFrame>
    </p:spTree>
    <p:extLst>
      <p:ext uri="{BB962C8B-B14F-4D97-AF65-F5344CB8AC3E}">
        <p14:creationId xmlns:p14="http://schemas.microsoft.com/office/powerpoint/2010/main" val="2858871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0B700-36E9-4FD9-9CAE-E7DD981A507D}"/>
              </a:ext>
            </a:extLst>
          </p:cNvPr>
          <p:cNvSpPr>
            <a:spLocks noGrp="1"/>
          </p:cNvSpPr>
          <p:nvPr>
            <p:ph type="title"/>
          </p:nvPr>
        </p:nvSpPr>
        <p:spPr/>
        <p:txBody>
          <a:bodyPr/>
          <a:lstStyle/>
          <a:p>
            <a:r>
              <a:rPr lang="en-US" dirty="0"/>
              <a:t>Identify Yourself </a:t>
            </a:r>
            <a:endParaRPr lang="en-GB" dirty="0"/>
          </a:p>
        </p:txBody>
      </p:sp>
      <p:sp>
        <p:nvSpPr>
          <p:cNvPr id="4" name="Slide Number Placeholder 3">
            <a:extLst>
              <a:ext uri="{FF2B5EF4-FFF2-40B4-BE49-F238E27FC236}">
                <a16:creationId xmlns:a16="http://schemas.microsoft.com/office/drawing/2014/main" id="{C8627727-9F44-41E6-BE14-E4F22913CD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
        <p:nvSpPr>
          <p:cNvPr id="5" name="Rectangle: Rounded Corners 4">
            <a:extLst>
              <a:ext uri="{FF2B5EF4-FFF2-40B4-BE49-F238E27FC236}">
                <a16:creationId xmlns:a16="http://schemas.microsoft.com/office/drawing/2014/main" id="{5FECB049-119E-416B-BD15-BED73CF485BF}"/>
              </a:ext>
            </a:extLst>
          </p:cNvPr>
          <p:cNvSpPr/>
          <p:nvPr/>
        </p:nvSpPr>
        <p:spPr>
          <a:xfrm>
            <a:off x="760720" y="1406178"/>
            <a:ext cx="3181190" cy="5455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Name, affiliation and title</a:t>
            </a:r>
            <a:endParaRPr lang="en-GB" dirty="0">
              <a:solidFill>
                <a:schemeClr val="tx1"/>
              </a:solidFill>
            </a:endParaRPr>
          </a:p>
        </p:txBody>
      </p:sp>
      <p:sp>
        <p:nvSpPr>
          <p:cNvPr id="8" name="Rectangle: Rounded Corners 7">
            <a:extLst>
              <a:ext uri="{FF2B5EF4-FFF2-40B4-BE49-F238E27FC236}">
                <a16:creationId xmlns:a16="http://schemas.microsoft.com/office/drawing/2014/main" id="{054D118E-E7DC-411A-B23D-E2BFED04AD1B}"/>
              </a:ext>
            </a:extLst>
          </p:cNvPr>
          <p:cNvSpPr/>
          <p:nvPr/>
        </p:nvSpPr>
        <p:spPr>
          <a:xfrm>
            <a:off x="760720" y="2298966"/>
            <a:ext cx="3181190" cy="5455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Add it as a signature or a .sig file</a:t>
            </a:r>
            <a:endParaRPr lang="en-GB" dirty="0">
              <a:solidFill>
                <a:schemeClr val="tx1"/>
              </a:solidFill>
            </a:endParaRPr>
          </a:p>
        </p:txBody>
      </p:sp>
      <p:sp>
        <p:nvSpPr>
          <p:cNvPr id="9" name="Rectangle: Rounded Corners 8">
            <a:extLst>
              <a:ext uri="{FF2B5EF4-FFF2-40B4-BE49-F238E27FC236}">
                <a16:creationId xmlns:a16="http://schemas.microsoft.com/office/drawing/2014/main" id="{FFEF85BB-E7C9-45D2-B4FC-B6A4F2050C17}"/>
              </a:ext>
            </a:extLst>
          </p:cNvPr>
          <p:cNvSpPr/>
          <p:nvPr/>
        </p:nvSpPr>
        <p:spPr>
          <a:xfrm>
            <a:off x="760720" y="3191754"/>
            <a:ext cx="3181190" cy="5455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Acts as your online business card</a:t>
            </a:r>
            <a:endParaRPr lang="en-GB" dirty="0">
              <a:solidFill>
                <a:schemeClr val="tx1"/>
              </a:solidFill>
            </a:endParaRPr>
          </a:p>
        </p:txBody>
      </p:sp>
    </p:spTree>
    <p:extLst>
      <p:ext uri="{BB962C8B-B14F-4D97-AF65-F5344CB8AC3E}">
        <p14:creationId xmlns:p14="http://schemas.microsoft.com/office/powerpoint/2010/main" val="3068955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0B700-36E9-4FD9-9CAE-E7DD981A507D}"/>
              </a:ext>
            </a:extLst>
          </p:cNvPr>
          <p:cNvSpPr>
            <a:spLocks noGrp="1"/>
          </p:cNvSpPr>
          <p:nvPr>
            <p:ph type="title"/>
          </p:nvPr>
        </p:nvSpPr>
        <p:spPr/>
        <p:txBody>
          <a:bodyPr/>
          <a:lstStyle/>
          <a:p>
            <a:r>
              <a:rPr lang="en-US" dirty="0"/>
              <a:t>Provide an Effective Subject Line</a:t>
            </a:r>
            <a:endParaRPr lang="en-GB" dirty="0"/>
          </a:p>
        </p:txBody>
      </p:sp>
      <p:sp>
        <p:nvSpPr>
          <p:cNvPr id="4" name="Slide Number Placeholder 3">
            <a:extLst>
              <a:ext uri="{FF2B5EF4-FFF2-40B4-BE49-F238E27FC236}">
                <a16:creationId xmlns:a16="http://schemas.microsoft.com/office/drawing/2014/main" id="{C8627727-9F44-41E6-BE14-E4F22913CD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5" name="Rectangle: Rounded Corners 4">
            <a:extLst>
              <a:ext uri="{FF2B5EF4-FFF2-40B4-BE49-F238E27FC236}">
                <a16:creationId xmlns:a16="http://schemas.microsoft.com/office/drawing/2014/main" id="{5FECB049-119E-416B-BD15-BED73CF485BF}"/>
              </a:ext>
            </a:extLst>
          </p:cNvPr>
          <p:cNvSpPr/>
          <p:nvPr/>
        </p:nvSpPr>
        <p:spPr>
          <a:xfrm>
            <a:off x="2351356" y="1225802"/>
            <a:ext cx="3857385" cy="5455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Avoid uninformative subject lines</a:t>
            </a:r>
            <a:endParaRPr lang="en-GB" dirty="0">
              <a:solidFill>
                <a:schemeClr val="tx1"/>
              </a:solidFill>
            </a:endParaRPr>
          </a:p>
        </p:txBody>
      </p:sp>
      <p:graphicFrame>
        <p:nvGraphicFramePr>
          <p:cNvPr id="3" name="Diagram 2">
            <a:extLst>
              <a:ext uri="{FF2B5EF4-FFF2-40B4-BE49-F238E27FC236}">
                <a16:creationId xmlns:a16="http://schemas.microsoft.com/office/drawing/2014/main" id="{3EDF3AFB-6354-40A1-84AD-1803909EC1EB}"/>
              </a:ext>
            </a:extLst>
          </p:cNvPr>
          <p:cNvGraphicFramePr/>
          <p:nvPr>
            <p:extLst>
              <p:ext uri="{D42A27DB-BD31-4B8C-83A1-F6EECF244321}">
                <p14:modId xmlns:p14="http://schemas.microsoft.com/office/powerpoint/2010/main" val="968751909"/>
              </p:ext>
            </p:extLst>
          </p:nvPr>
        </p:nvGraphicFramePr>
        <p:xfrm>
          <a:off x="1844851" y="1771369"/>
          <a:ext cx="4870397" cy="2528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3404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963421A8-82B4-4AF1-8851-EEB289A75AE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E6AA9337-2196-4E54-8757-D17B456825B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3" grpId="0">
        <p:bldSub>
          <a:bldDgm bld="one"/>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0B700-36E9-4FD9-9CAE-E7DD981A507D}"/>
              </a:ext>
            </a:extLst>
          </p:cNvPr>
          <p:cNvSpPr>
            <a:spLocks noGrp="1"/>
          </p:cNvSpPr>
          <p:nvPr>
            <p:ph type="title"/>
          </p:nvPr>
        </p:nvSpPr>
        <p:spPr/>
        <p:txBody>
          <a:bodyPr/>
          <a:lstStyle/>
          <a:p>
            <a:r>
              <a:rPr lang="en-US" dirty="0"/>
              <a:t>Keep your Message Brief</a:t>
            </a:r>
            <a:endParaRPr lang="en-GB" dirty="0"/>
          </a:p>
        </p:txBody>
      </p:sp>
      <p:sp>
        <p:nvSpPr>
          <p:cNvPr id="4" name="Slide Number Placeholder 3">
            <a:extLst>
              <a:ext uri="{FF2B5EF4-FFF2-40B4-BE49-F238E27FC236}">
                <a16:creationId xmlns:a16="http://schemas.microsoft.com/office/drawing/2014/main" id="{C8627727-9F44-41E6-BE14-E4F22913CD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
        <p:nvSpPr>
          <p:cNvPr id="5" name="Rectangle: Rounded Corners 4">
            <a:extLst>
              <a:ext uri="{FF2B5EF4-FFF2-40B4-BE49-F238E27FC236}">
                <a16:creationId xmlns:a16="http://schemas.microsoft.com/office/drawing/2014/main" id="{5FECB049-119E-416B-BD15-BED73CF485BF}"/>
              </a:ext>
            </a:extLst>
          </p:cNvPr>
          <p:cNvSpPr/>
          <p:nvPr/>
        </p:nvSpPr>
        <p:spPr>
          <a:xfrm>
            <a:off x="1855736" y="1232201"/>
            <a:ext cx="4848626" cy="5455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Readers skim and scan so ensure ease of access</a:t>
            </a:r>
            <a:endParaRPr lang="en-GB" dirty="0">
              <a:solidFill>
                <a:schemeClr val="tx1"/>
              </a:solidFill>
            </a:endParaRPr>
          </a:p>
        </p:txBody>
      </p:sp>
      <p:graphicFrame>
        <p:nvGraphicFramePr>
          <p:cNvPr id="6" name="Diagram 5">
            <a:extLst>
              <a:ext uri="{FF2B5EF4-FFF2-40B4-BE49-F238E27FC236}">
                <a16:creationId xmlns:a16="http://schemas.microsoft.com/office/drawing/2014/main" id="{7C7725C6-6E08-442E-BAC5-1F8616DD01EF}"/>
              </a:ext>
            </a:extLst>
          </p:cNvPr>
          <p:cNvGraphicFramePr/>
          <p:nvPr>
            <p:extLst>
              <p:ext uri="{D42A27DB-BD31-4B8C-83A1-F6EECF244321}">
                <p14:modId xmlns:p14="http://schemas.microsoft.com/office/powerpoint/2010/main" val="415706582"/>
              </p:ext>
            </p:extLst>
          </p:nvPr>
        </p:nvGraphicFramePr>
        <p:xfrm>
          <a:off x="1714863" y="2022769"/>
          <a:ext cx="5130373" cy="2472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9337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BBA3F23F-A99B-4563-A0FC-E1B766ADA25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3CB6A3CD-B93E-471E-BA0C-617916634D81}"/>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9114450F-5E84-4AAC-A21F-984D42A65B75}"/>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28CA0D14-B5B9-449C-8A18-83EB448A471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0B700-36E9-4FD9-9CAE-E7DD981A507D}"/>
              </a:ext>
            </a:extLst>
          </p:cNvPr>
          <p:cNvSpPr>
            <a:spLocks noGrp="1"/>
          </p:cNvSpPr>
          <p:nvPr>
            <p:ph type="title"/>
          </p:nvPr>
        </p:nvSpPr>
        <p:spPr/>
        <p:txBody>
          <a:bodyPr/>
          <a:lstStyle/>
          <a:p>
            <a:r>
              <a:rPr lang="en-US" dirty="0"/>
              <a:t>Organize your Email Message</a:t>
            </a:r>
            <a:endParaRPr lang="en-GB" dirty="0"/>
          </a:p>
        </p:txBody>
      </p:sp>
      <p:sp>
        <p:nvSpPr>
          <p:cNvPr id="4" name="Slide Number Placeholder 3">
            <a:extLst>
              <a:ext uri="{FF2B5EF4-FFF2-40B4-BE49-F238E27FC236}">
                <a16:creationId xmlns:a16="http://schemas.microsoft.com/office/drawing/2014/main" id="{C8627727-9F44-41E6-BE14-E4F22913CD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graphicFrame>
        <p:nvGraphicFramePr>
          <p:cNvPr id="6" name="Diagram 5">
            <a:extLst>
              <a:ext uri="{FF2B5EF4-FFF2-40B4-BE49-F238E27FC236}">
                <a16:creationId xmlns:a16="http://schemas.microsoft.com/office/drawing/2014/main" id="{7C7725C6-6E08-442E-BAC5-1F8616DD01EF}"/>
              </a:ext>
            </a:extLst>
          </p:cNvPr>
          <p:cNvGraphicFramePr/>
          <p:nvPr>
            <p:extLst>
              <p:ext uri="{D42A27DB-BD31-4B8C-83A1-F6EECF244321}">
                <p14:modId xmlns:p14="http://schemas.microsoft.com/office/powerpoint/2010/main" val="1099579376"/>
              </p:ext>
            </p:extLst>
          </p:nvPr>
        </p:nvGraphicFramePr>
        <p:xfrm>
          <a:off x="1714863" y="2022769"/>
          <a:ext cx="5130373" cy="2472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0567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BBA3F23F-A99B-4563-A0FC-E1B766ADA25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3CB6A3CD-B93E-471E-BA0C-617916634D81}"/>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9114450F-5E84-4AAC-A21F-984D42A65B75}"/>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28CA0D14-B5B9-449C-8A18-83EB448A471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DFBEC466-9501-40E7-9261-D5653E269F47}"/>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D84289BD-B2E4-4829-91E2-44EBA85AD49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0B700-36E9-4FD9-9CAE-E7DD981A507D}"/>
              </a:ext>
            </a:extLst>
          </p:cNvPr>
          <p:cNvSpPr>
            <a:spLocks noGrp="1"/>
          </p:cNvSpPr>
          <p:nvPr>
            <p:ph type="title"/>
          </p:nvPr>
        </p:nvSpPr>
        <p:spPr/>
        <p:txBody>
          <a:bodyPr/>
          <a:lstStyle/>
          <a:p>
            <a:r>
              <a:rPr lang="en-US" dirty="0"/>
              <a:t>Use Highlighting Techniques Sparingly</a:t>
            </a:r>
            <a:endParaRPr lang="en-GB" dirty="0"/>
          </a:p>
        </p:txBody>
      </p:sp>
      <p:sp>
        <p:nvSpPr>
          <p:cNvPr id="4" name="Slide Number Placeholder 3">
            <a:extLst>
              <a:ext uri="{FF2B5EF4-FFF2-40B4-BE49-F238E27FC236}">
                <a16:creationId xmlns:a16="http://schemas.microsoft.com/office/drawing/2014/main" id="{C8627727-9F44-41E6-BE14-E4F22913CD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graphicFrame>
        <p:nvGraphicFramePr>
          <p:cNvPr id="3" name="Diagram 2">
            <a:extLst>
              <a:ext uri="{FF2B5EF4-FFF2-40B4-BE49-F238E27FC236}">
                <a16:creationId xmlns:a16="http://schemas.microsoft.com/office/drawing/2014/main" id="{3F4DF987-71D9-4693-A81D-C6FBE6E7043C}"/>
              </a:ext>
            </a:extLst>
          </p:cNvPr>
          <p:cNvGraphicFramePr/>
          <p:nvPr>
            <p:extLst>
              <p:ext uri="{D42A27DB-BD31-4B8C-83A1-F6EECF244321}">
                <p14:modId xmlns:p14="http://schemas.microsoft.com/office/powerpoint/2010/main" val="1076049869"/>
              </p:ext>
            </p:extLst>
          </p:nvPr>
        </p:nvGraphicFramePr>
        <p:xfrm>
          <a:off x="1589335" y="1684670"/>
          <a:ext cx="5965329" cy="29321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5955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AB02318-A60D-4F7E-8986-57C39E1EB27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graphicEl>
                                              <a:dgm id="{A3F73469-3C0A-466F-85C0-F8FC1C497FEB}"/>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graphicEl>
                                              <a:dgm id="{B5C02CF1-8E34-4F18-957B-33551C56940C}"/>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graphicEl>
                                              <a:dgm id="{EB4872AE-0B84-4E46-8BF7-67583080926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FD50B091-109A-4C7A-A425-BCEF72D1DBAC}"/>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graphicEl>
                                              <a:dgm id="{271B6026-004F-47F2-92B9-F26EC1A685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0B700-36E9-4FD9-9CAE-E7DD981A507D}"/>
              </a:ext>
            </a:extLst>
          </p:cNvPr>
          <p:cNvSpPr>
            <a:spLocks noGrp="1"/>
          </p:cNvSpPr>
          <p:nvPr>
            <p:ph type="title"/>
          </p:nvPr>
        </p:nvSpPr>
        <p:spPr/>
        <p:txBody>
          <a:bodyPr/>
          <a:lstStyle/>
          <a:p>
            <a:r>
              <a:rPr lang="en-US" dirty="0"/>
              <a:t>Additional considerations</a:t>
            </a:r>
            <a:endParaRPr lang="en-GB" dirty="0"/>
          </a:p>
        </p:txBody>
      </p:sp>
      <p:sp>
        <p:nvSpPr>
          <p:cNvPr id="4" name="Slide Number Placeholder 3">
            <a:extLst>
              <a:ext uri="{FF2B5EF4-FFF2-40B4-BE49-F238E27FC236}">
                <a16:creationId xmlns:a16="http://schemas.microsoft.com/office/drawing/2014/main" id="{C8627727-9F44-41E6-BE14-E4F22913CD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graphicFrame>
        <p:nvGraphicFramePr>
          <p:cNvPr id="3" name="Diagram 2">
            <a:extLst>
              <a:ext uri="{FF2B5EF4-FFF2-40B4-BE49-F238E27FC236}">
                <a16:creationId xmlns:a16="http://schemas.microsoft.com/office/drawing/2014/main" id="{3F4DF987-71D9-4693-A81D-C6FBE6E7043C}"/>
              </a:ext>
            </a:extLst>
          </p:cNvPr>
          <p:cNvGraphicFramePr/>
          <p:nvPr>
            <p:extLst>
              <p:ext uri="{D42A27DB-BD31-4B8C-83A1-F6EECF244321}">
                <p14:modId xmlns:p14="http://schemas.microsoft.com/office/powerpoint/2010/main" val="2563228421"/>
              </p:ext>
            </p:extLst>
          </p:nvPr>
        </p:nvGraphicFramePr>
        <p:xfrm>
          <a:off x="1595761" y="1669303"/>
          <a:ext cx="5368578" cy="2725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3063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AB02318-A60D-4F7E-8986-57C39E1EB27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graphicEl>
                                              <a:dgm id="{A3F73469-3C0A-466F-85C0-F8FC1C497FEB}"/>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graphicEl>
                                              <a:dgm id="{B5C02CF1-8E34-4F18-957B-33551C56940C}"/>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graphicEl>
                                              <a:dgm id="{EB4872AE-0B84-4E46-8BF7-67583080926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FD50B091-109A-4C7A-A425-BCEF72D1DBAC}"/>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graphicEl>
                                              <a:dgm id="{271B6026-004F-47F2-92B9-F26EC1A685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0B700-36E9-4FD9-9CAE-E7DD981A507D}"/>
              </a:ext>
            </a:extLst>
          </p:cNvPr>
          <p:cNvSpPr>
            <a:spLocks noGrp="1"/>
          </p:cNvSpPr>
          <p:nvPr>
            <p:ph type="title"/>
          </p:nvPr>
        </p:nvSpPr>
        <p:spPr/>
        <p:txBody>
          <a:bodyPr/>
          <a:lstStyle/>
          <a:p>
            <a:r>
              <a:rPr lang="en-US" dirty="0"/>
              <a:t>Practice Netiquette</a:t>
            </a:r>
            <a:endParaRPr lang="en-GB" dirty="0"/>
          </a:p>
        </p:txBody>
      </p:sp>
      <p:sp>
        <p:nvSpPr>
          <p:cNvPr id="4" name="Slide Number Placeholder 3">
            <a:extLst>
              <a:ext uri="{FF2B5EF4-FFF2-40B4-BE49-F238E27FC236}">
                <a16:creationId xmlns:a16="http://schemas.microsoft.com/office/drawing/2014/main" id="{C8627727-9F44-41E6-BE14-E4F22913CD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graphicFrame>
        <p:nvGraphicFramePr>
          <p:cNvPr id="3" name="Diagram 2">
            <a:extLst>
              <a:ext uri="{FF2B5EF4-FFF2-40B4-BE49-F238E27FC236}">
                <a16:creationId xmlns:a16="http://schemas.microsoft.com/office/drawing/2014/main" id="{3F4DF987-71D9-4693-A81D-C6FBE6E7043C}"/>
              </a:ext>
            </a:extLst>
          </p:cNvPr>
          <p:cNvGraphicFramePr/>
          <p:nvPr>
            <p:extLst>
              <p:ext uri="{D42A27DB-BD31-4B8C-83A1-F6EECF244321}">
                <p14:modId xmlns:p14="http://schemas.microsoft.com/office/powerpoint/2010/main" val="578473522"/>
              </p:ext>
            </p:extLst>
          </p:nvPr>
        </p:nvGraphicFramePr>
        <p:xfrm>
          <a:off x="1595761" y="1669303"/>
          <a:ext cx="5368578" cy="2725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9811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3EF9062D-7996-4771-AF43-4CB5CC59BFC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graphicEl>
                                              <a:dgm id="{C230A34B-0A57-41B1-994D-4F7AC4E730BA}"/>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graphicEl>
                                              <a:dgm id="{D6ECA5C7-C33F-4863-B391-1F7EFA317A0A}"/>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graphicEl>
                                              <a:dgm id="{2769F8C2-3FDB-4B38-A50D-358F557D7AF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EFD9386F-8B5F-43F6-8891-D44ED6778085}"/>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graphicEl>
                                              <a:dgm id="{36D70BD4-2664-405F-8755-05BA7B63F19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3"/>
            </a:gs>
            <a:gs pos="100000">
              <a:schemeClr val="accent6">
                <a:tint val="15000"/>
                <a:satMod val="350000"/>
              </a:schemeClr>
            </a:gs>
          </a:gsLst>
          <a:lin ang="162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96A940-7069-44DB-93DA-206412B2795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21355A"/>
                </a:solidFill>
                <a:effectLst/>
                <a:uLnTx/>
                <a:uFillTx/>
                <a:latin typeface="Mali"/>
                <a:sym typeface="Mal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en" sz="1000" b="0" i="0" u="none" strike="noStrike" kern="0" cap="none" spc="0" normalizeH="0" baseline="0" noProof="0">
              <a:ln>
                <a:noFill/>
              </a:ln>
              <a:solidFill>
                <a:srgbClr val="21355A"/>
              </a:solidFill>
              <a:effectLst/>
              <a:uLnTx/>
              <a:uFillTx/>
              <a:latin typeface="Mali"/>
              <a:sym typeface="Mali"/>
            </a:endParaRPr>
          </a:p>
        </p:txBody>
      </p:sp>
      <p:pic>
        <p:nvPicPr>
          <p:cNvPr id="4" name="Graphic 3" descr="Email with solid fill">
            <a:extLst>
              <a:ext uri="{FF2B5EF4-FFF2-40B4-BE49-F238E27FC236}">
                <a16:creationId xmlns:a16="http://schemas.microsoft.com/office/drawing/2014/main" id="{DBD5CBBF-20B1-4263-AF44-68D1520BFF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186" y="461452"/>
            <a:ext cx="326700" cy="326700"/>
          </a:xfrm>
          <a:prstGeom prst="rect">
            <a:avLst/>
          </a:prstGeom>
        </p:spPr>
      </p:pic>
      <p:pic>
        <p:nvPicPr>
          <p:cNvPr id="8" name="Video 7">
            <a:hlinkClick r:id="" action="ppaction://media"/>
            <a:extLst>
              <a:ext uri="{FF2B5EF4-FFF2-40B4-BE49-F238E27FC236}">
                <a16:creationId xmlns:a16="http://schemas.microsoft.com/office/drawing/2014/main" id="{01FA14F7-B7FB-43B0-BC9F-595C94760B0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21762" y="1182477"/>
            <a:ext cx="6946366" cy="2778546"/>
          </a:xfrm>
          <a:prstGeom prst="rect">
            <a:avLst/>
          </a:prstGeom>
        </p:spPr>
      </p:pic>
    </p:spTree>
    <p:extLst>
      <p:ext uri="{BB962C8B-B14F-4D97-AF65-F5344CB8AC3E}">
        <p14:creationId xmlns:p14="http://schemas.microsoft.com/office/powerpoint/2010/main" val="802147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9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3"/>
            </a:gs>
            <a:gs pos="100000">
              <a:schemeClr val="accent6">
                <a:tint val="15000"/>
                <a:satMod val="350000"/>
              </a:schemeClr>
            </a:gs>
          </a:gsLst>
          <a:lin ang="162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96A940-7069-44DB-93DA-206412B2795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21355A"/>
                </a:solidFill>
                <a:effectLst/>
                <a:uLnTx/>
                <a:uFillTx/>
                <a:latin typeface="Mali"/>
                <a:sym typeface="Mal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lang="en" sz="1000" b="0" i="0" u="none" strike="noStrike" kern="0" cap="none" spc="0" normalizeH="0" baseline="0" noProof="0">
              <a:ln>
                <a:noFill/>
              </a:ln>
              <a:solidFill>
                <a:srgbClr val="21355A"/>
              </a:solidFill>
              <a:effectLst/>
              <a:uLnTx/>
              <a:uFillTx/>
              <a:latin typeface="Mali"/>
              <a:sym typeface="Mali"/>
            </a:endParaRPr>
          </a:p>
        </p:txBody>
      </p:sp>
      <p:pic>
        <p:nvPicPr>
          <p:cNvPr id="4" name="Graphic 3" descr="Email with solid fill">
            <a:extLst>
              <a:ext uri="{FF2B5EF4-FFF2-40B4-BE49-F238E27FC236}">
                <a16:creationId xmlns:a16="http://schemas.microsoft.com/office/drawing/2014/main" id="{DBD5CBBF-20B1-4263-AF44-68D1520BFF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9186" y="461452"/>
            <a:ext cx="326700" cy="326700"/>
          </a:xfrm>
          <a:prstGeom prst="rect">
            <a:avLst/>
          </a:prstGeom>
        </p:spPr>
      </p:pic>
      <p:pic>
        <p:nvPicPr>
          <p:cNvPr id="5" name="Picture 4">
            <a:extLst>
              <a:ext uri="{FF2B5EF4-FFF2-40B4-BE49-F238E27FC236}">
                <a16:creationId xmlns:a16="http://schemas.microsoft.com/office/drawing/2014/main" id="{6B4D09B9-3356-4E6D-9333-E1E897B1999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150803" y="240577"/>
            <a:ext cx="7564011" cy="3273269"/>
          </a:xfrm>
          <a:prstGeom prst="rect">
            <a:avLst/>
          </a:prstGeom>
        </p:spPr>
      </p:pic>
      <p:pic>
        <p:nvPicPr>
          <p:cNvPr id="7" name="Picture 6">
            <a:extLst>
              <a:ext uri="{FF2B5EF4-FFF2-40B4-BE49-F238E27FC236}">
                <a16:creationId xmlns:a16="http://schemas.microsoft.com/office/drawing/2014/main" id="{C347CDDD-8F32-4A57-A17B-D11FD3D6EC23}"/>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2477881" y="353875"/>
            <a:ext cx="5792231" cy="4639980"/>
          </a:xfrm>
          <a:prstGeom prst="rect">
            <a:avLst/>
          </a:prstGeom>
        </p:spPr>
      </p:pic>
    </p:spTree>
    <p:extLst>
      <p:ext uri="{BB962C8B-B14F-4D97-AF65-F5344CB8AC3E}">
        <p14:creationId xmlns:p14="http://schemas.microsoft.com/office/powerpoint/2010/main" val="1327765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96A940-7069-44DB-93DA-206412B279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
        <p:nvSpPr>
          <p:cNvPr id="6" name="TextBox 5">
            <a:extLst>
              <a:ext uri="{FF2B5EF4-FFF2-40B4-BE49-F238E27FC236}">
                <a16:creationId xmlns:a16="http://schemas.microsoft.com/office/drawing/2014/main" id="{F5279B89-28C3-4CF9-8D02-22F8E76929C4}"/>
              </a:ext>
            </a:extLst>
          </p:cNvPr>
          <p:cNvSpPr txBox="1"/>
          <p:nvPr/>
        </p:nvSpPr>
        <p:spPr>
          <a:xfrm flipH="1">
            <a:off x="2405102" y="2074689"/>
            <a:ext cx="3880821" cy="1938992"/>
          </a:xfrm>
          <a:prstGeom prst="rect">
            <a:avLst/>
          </a:prstGeom>
          <a:noFill/>
        </p:spPr>
        <p:txBody>
          <a:bodyPr wrap="square" rtlCol="0">
            <a:spAutoFit/>
          </a:bodyPr>
          <a:lstStyle/>
          <a:p>
            <a:r>
              <a:rPr lang="en-US" sz="6000" dirty="0">
                <a:solidFill>
                  <a:schemeClr val="tx1"/>
                </a:solidFill>
                <a:latin typeface="Cooper Black" panose="0208090404030B020404" pitchFamily="18" charset="0"/>
              </a:rPr>
              <a:t>Instant Messages</a:t>
            </a:r>
            <a:endParaRPr lang="en-GB" sz="6000" dirty="0">
              <a:solidFill>
                <a:schemeClr val="tx1"/>
              </a:solidFill>
              <a:latin typeface="Cooper Black" panose="0208090404030B020404" pitchFamily="18" charset="0"/>
            </a:endParaRPr>
          </a:p>
        </p:txBody>
      </p:sp>
      <p:pic>
        <p:nvPicPr>
          <p:cNvPr id="5" name="Graphic 4" descr="Chat bubble with solid fill">
            <a:extLst>
              <a:ext uri="{FF2B5EF4-FFF2-40B4-BE49-F238E27FC236}">
                <a16:creationId xmlns:a16="http://schemas.microsoft.com/office/drawing/2014/main" id="{E834094B-32A1-4F65-8656-9DB51313AE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7307" y="477851"/>
            <a:ext cx="457200" cy="457200"/>
          </a:xfrm>
          <a:prstGeom prst="rect">
            <a:avLst/>
          </a:prstGeom>
        </p:spPr>
      </p:pic>
    </p:spTree>
    <p:extLst>
      <p:ext uri="{BB962C8B-B14F-4D97-AF65-F5344CB8AC3E}">
        <p14:creationId xmlns:p14="http://schemas.microsoft.com/office/powerpoint/2010/main" val="3468412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B159A4-9BA9-4B70-8A37-63F223997C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graphicFrame>
        <p:nvGraphicFramePr>
          <p:cNvPr id="5" name="Table 5">
            <a:extLst>
              <a:ext uri="{FF2B5EF4-FFF2-40B4-BE49-F238E27FC236}">
                <a16:creationId xmlns:a16="http://schemas.microsoft.com/office/drawing/2014/main" id="{F70A9FBB-ACFF-4943-BD07-8467CE14A2AE}"/>
              </a:ext>
            </a:extLst>
          </p:cNvPr>
          <p:cNvGraphicFramePr>
            <a:graphicFrameLocks noGrp="1"/>
          </p:cNvGraphicFramePr>
          <p:nvPr>
            <p:extLst>
              <p:ext uri="{D42A27DB-BD31-4B8C-83A1-F6EECF244321}">
                <p14:modId xmlns:p14="http://schemas.microsoft.com/office/powerpoint/2010/main" val="2381880831"/>
              </p:ext>
            </p:extLst>
          </p:nvPr>
        </p:nvGraphicFramePr>
        <p:xfrm>
          <a:off x="846748" y="199336"/>
          <a:ext cx="7213805" cy="4744827"/>
        </p:xfrm>
        <a:graphic>
          <a:graphicData uri="http://schemas.openxmlformats.org/drawingml/2006/table">
            <a:tbl>
              <a:tblPr firstRow="1" bandRow="1">
                <a:tableStyleId>{3C2FFA5D-87B4-456A-9821-1D502468CF0F}</a:tableStyleId>
              </a:tblPr>
              <a:tblGrid>
                <a:gridCol w="1316687">
                  <a:extLst>
                    <a:ext uri="{9D8B030D-6E8A-4147-A177-3AD203B41FA5}">
                      <a16:colId xmlns:a16="http://schemas.microsoft.com/office/drawing/2014/main" val="2035879551"/>
                    </a:ext>
                  </a:extLst>
                </a:gridCol>
                <a:gridCol w="1394913">
                  <a:extLst>
                    <a:ext uri="{9D8B030D-6E8A-4147-A177-3AD203B41FA5}">
                      <a16:colId xmlns:a16="http://schemas.microsoft.com/office/drawing/2014/main" val="2905705282"/>
                    </a:ext>
                  </a:extLst>
                </a:gridCol>
                <a:gridCol w="1500735">
                  <a:extLst>
                    <a:ext uri="{9D8B030D-6E8A-4147-A177-3AD203B41FA5}">
                      <a16:colId xmlns:a16="http://schemas.microsoft.com/office/drawing/2014/main" val="4263810849"/>
                    </a:ext>
                  </a:extLst>
                </a:gridCol>
                <a:gridCol w="1500735">
                  <a:extLst>
                    <a:ext uri="{9D8B030D-6E8A-4147-A177-3AD203B41FA5}">
                      <a16:colId xmlns:a16="http://schemas.microsoft.com/office/drawing/2014/main" val="4207225352"/>
                    </a:ext>
                  </a:extLst>
                </a:gridCol>
                <a:gridCol w="1500735">
                  <a:extLst>
                    <a:ext uri="{9D8B030D-6E8A-4147-A177-3AD203B41FA5}">
                      <a16:colId xmlns:a16="http://schemas.microsoft.com/office/drawing/2014/main" val="3821688981"/>
                    </a:ext>
                  </a:extLst>
                </a:gridCol>
              </a:tblGrid>
              <a:tr h="489153">
                <a:tc>
                  <a:txBody>
                    <a:bodyPr/>
                    <a:lstStyle/>
                    <a:p>
                      <a:r>
                        <a:rPr lang="en-US" dirty="0">
                          <a:latin typeface="Quattrocento Sans" panose="020B0604020202020204" charset="0"/>
                        </a:rPr>
                        <a:t>Characteristics</a:t>
                      </a:r>
                      <a:endParaRPr lang="en-GB" dirty="0">
                        <a:latin typeface="Quattrocento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Quattrocento Sans" panose="020B0604020202020204" charset="0"/>
                        </a:rPr>
                        <a:t>Memos </a:t>
                      </a:r>
                      <a:endParaRPr lang="en-GB" dirty="0">
                        <a:latin typeface="Quattrocento Sans" panose="020B0604020202020204" charset="0"/>
                      </a:endParaRPr>
                    </a:p>
                    <a:p>
                      <a:r>
                        <a:rPr lang="en-US" dirty="0">
                          <a:latin typeface="Quattrocento Sans" panose="020B0604020202020204" charset="0"/>
                        </a:rPr>
                        <a:t> </a:t>
                      </a:r>
                      <a:endParaRPr lang="en-GB" dirty="0">
                        <a:latin typeface="Quattrocento Sans" panose="020B0604020202020204" charset="0"/>
                      </a:endParaRPr>
                    </a:p>
                  </a:txBody>
                  <a:tcPr/>
                </a:tc>
                <a:tc>
                  <a:txBody>
                    <a:bodyPr/>
                    <a:lstStyle/>
                    <a:p>
                      <a:r>
                        <a:rPr lang="en-US" dirty="0">
                          <a:latin typeface="Quattrocento Sans" panose="020B0604020202020204" charset="0"/>
                        </a:rPr>
                        <a:t>Letters</a:t>
                      </a:r>
                      <a:endParaRPr lang="en-GB" dirty="0">
                        <a:latin typeface="Quattrocento Sans" panose="020B0604020202020204" charset="0"/>
                      </a:endParaRPr>
                    </a:p>
                  </a:txBody>
                  <a:tcPr/>
                </a:tc>
                <a:tc>
                  <a:txBody>
                    <a:bodyPr/>
                    <a:lstStyle/>
                    <a:p>
                      <a:r>
                        <a:rPr lang="en-US" dirty="0">
                          <a:latin typeface="Quattrocento Sans" panose="020B0604020202020204" charset="0"/>
                        </a:rPr>
                        <a:t>Email</a:t>
                      </a:r>
                      <a:endParaRPr lang="en-GB" dirty="0">
                        <a:latin typeface="Quattrocento Sans" panose="020B0604020202020204" charset="0"/>
                      </a:endParaRPr>
                    </a:p>
                  </a:txBody>
                  <a:tcPr/>
                </a:tc>
                <a:tc>
                  <a:txBody>
                    <a:bodyPr/>
                    <a:lstStyle/>
                    <a:p>
                      <a:r>
                        <a:rPr lang="en-US" dirty="0">
                          <a:latin typeface="Quattrocento Sans" panose="020B0604020202020204" charset="0"/>
                        </a:rPr>
                        <a:t>IM/TM</a:t>
                      </a:r>
                      <a:endParaRPr lang="en-GB" dirty="0">
                        <a:latin typeface="Quattrocento Sans" panose="020B0604020202020204" charset="0"/>
                      </a:endParaRPr>
                    </a:p>
                  </a:txBody>
                  <a:tcPr/>
                </a:tc>
                <a:extLst>
                  <a:ext uri="{0D108BD9-81ED-4DB2-BD59-A6C34878D82A}">
                    <a16:rowId xmlns:a16="http://schemas.microsoft.com/office/drawing/2014/main" val="1335805590"/>
                  </a:ext>
                </a:extLst>
              </a:tr>
              <a:tr h="2100480">
                <a:tc>
                  <a:txBody>
                    <a:bodyPr/>
                    <a:lstStyle/>
                    <a:p>
                      <a:r>
                        <a:rPr lang="en-US" dirty="0">
                          <a:latin typeface="Quattrocento Sans" panose="020B0604020202020204" charset="0"/>
                        </a:rPr>
                        <a:t>Audience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Generally high tech or low tech, mostly business colleagues.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Generally low-tech and lay readers, such as vendors, clients, stakeholders, and stockholders.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Multiple readers due to internal and external nature of email.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Multiple readers due to internal and external nature of IM and TM.</a:t>
                      </a:r>
                      <a:endParaRPr lang="en-GB" dirty="0">
                        <a:latin typeface="Quattrocento Sans" panose="020B0604020202020204" charset="0"/>
                      </a:endParaRPr>
                    </a:p>
                  </a:txBody>
                  <a:tcPr/>
                </a:tc>
                <a:extLst>
                  <a:ext uri="{0D108BD9-81ED-4DB2-BD59-A6C34878D82A}">
                    <a16:rowId xmlns:a16="http://schemas.microsoft.com/office/drawing/2014/main" val="1395141861"/>
                  </a:ext>
                </a:extLst>
              </a:tr>
              <a:tr h="2126187">
                <a:tc>
                  <a:txBody>
                    <a:bodyPr/>
                    <a:lstStyle/>
                    <a:p>
                      <a:r>
                        <a:rPr lang="en-US" dirty="0">
                          <a:latin typeface="Quattrocento Sans" panose="020B0604020202020204" charset="0"/>
                        </a:rPr>
                        <a:t>Topic</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Generally topics related to internal corporate information; abbreviations and acronyms often allowed. </a:t>
                      </a:r>
                    </a:p>
                  </a:txBody>
                  <a:tcPr/>
                </a:tc>
                <a:tc>
                  <a:txBody>
                    <a:bodyPr/>
                    <a:lstStyle/>
                    <a:p>
                      <a:pPr algn="l"/>
                      <a:r>
                        <a:rPr lang="en-US" dirty="0">
                          <a:latin typeface="Quattrocento Sans" panose="020B0604020202020204" charset="0"/>
                        </a:rPr>
                        <a:t>Generally topics related to vendor, client, stakeholder, and stockholder interests; abbreviations and acronyms are usually defined.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A wide range of diverse topics determined by the audience.</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A wide range of diverse topics determined by the audience.</a:t>
                      </a:r>
                      <a:endParaRPr lang="en-GB" dirty="0">
                        <a:latin typeface="Quattrocento Sans" panose="020B0604020202020204" charset="0"/>
                      </a:endParaRPr>
                    </a:p>
                  </a:txBody>
                  <a:tcPr/>
                </a:tc>
                <a:extLst>
                  <a:ext uri="{0D108BD9-81ED-4DB2-BD59-A6C34878D82A}">
                    <a16:rowId xmlns:a16="http://schemas.microsoft.com/office/drawing/2014/main" val="2157435281"/>
                  </a:ext>
                </a:extLst>
              </a:tr>
            </a:tbl>
          </a:graphicData>
        </a:graphic>
      </p:graphicFrame>
    </p:spTree>
    <p:extLst>
      <p:ext uri="{BB962C8B-B14F-4D97-AF65-F5344CB8AC3E}">
        <p14:creationId xmlns:p14="http://schemas.microsoft.com/office/powerpoint/2010/main" val="206057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0B700-36E9-4FD9-9CAE-E7DD981A507D}"/>
              </a:ext>
            </a:extLst>
          </p:cNvPr>
          <p:cNvSpPr>
            <a:spLocks noGrp="1"/>
          </p:cNvSpPr>
          <p:nvPr>
            <p:ph type="title"/>
          </p:nvPr>
        </p:nvSpPr>
        <p:spPr/>
        <p:txBody>
          <a:bodyPr/>
          <a:lstStyle/>
          <a:p>
            <a:r>
              <a:rPr lang="en-US" dirty="0"/>
              <a:t>Text Messages</a:t>
            </a:r>
            <a:endParaRPr lang="en-GB" dirty="0"/>
          </a:p>
        </p:txBody>
      </p:sp>
      <p:sp>
        <p:nvSpPr>
          <p:cNvPr id="4" name="Slide Number Placeholder 3">
            <a:extLst>
              <a:ext uri="{FF2B5EF4-FFF2-40B4-BE49-F238E27FC236}">
                <a16:creationId xmlns:a16="http://schemas.microsoft.com/office/drawing/2014/main" id="{C8627727-9F44-41E6-BE14-E4F22913CD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graphicFrame>
        <p:nvGraphicFramePr>
          <p:cNvPr id="3" name="Diagram 2">
            <a:extLst>
              <a:ext uri="{FF2B5EF4-FFF2-40B4-BE49-F238E27FC236}">
                <a16:creationId xmlns:a16="http://schemas.microsoft.com/office/drawing/2014/main" id="{3F4DF987-71D9-4693-A81D-C6FBE6E7043C}"/>
              </a:ext>
            </a:extLst>
          </p:cNvPr>
          <p:cNvGraphicFramePr/>
          <p:nvPr>
            <p:extLst>
              <p:ext uri="{D42A27DB-BD31-4B8C-83A1-F6EECF244321}">
                <p14:modId xmlns:p14="http://schemas.microsoft.com/office/powerpoint/2010/main" val="682253101"/>
              </p:ext>
            </p:extLst>
          </p:nvPr>
        </p:nvGraphicFramePr>
        <p:xfrm>
          <a:off x="1490703" y="1045029"/>
          <a:ext cx="5985862" cy="37728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1403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3EF9062D-7996-4771-AF43-4CB5CC59BFC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graphicEl>
                                              <a:dgm id="{C230A34B-0A57-41B1-994D-4F7AC4E730BA}"/>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graphicEl>
                                              <a:dgm id="{1AF90D04-DE02-4B56-A4BB-8A4445CA7BF2}"/>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graphicEl>
                                              <a:dgm id="{C3866A8C-99AE-44C4-A806-965B0B6B23F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D6ECA5C7-C33F-4863-B391-1F7EFA317A0A}"/>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graphicEl>
                                              <a:dgm id="{2769F8C2-3FDB-4B38-A50D-358F557D7AFD}"/>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graphicEl>
                                              <a:dgm id="{5DBC5653-E72B-42A4-BA39-E848728F3CEC}"/>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E77D5FD5-DF60-4FC9-B5E8-AF35752BA7B3}"/>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3DAC3D60-F5AE-4A60-B450-9A12C31B92E6}"/>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graphicEl>
                                              <a:dgm id="{BCC1D9A5-2DA0-4BA5-A2B8-2E49C6529D1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0B700-36E9-4FD9-9CAE-E7DD981A507D}"/>
              </a:ext>
            </a:extLst>
          </p:cNvPr>
          <p:cNvSpPr>
            <a:spLocks noGrp="1"/>
          </p:cNvSpPr>
          <p:nvPr>
            <p:ph type="title"/>
          </p:nvPr>
        </p:nvSpPr>
        <p:spPr/>
        <p:txBody>
          <a:bodyPr/>
          <a:lstStyle/>
          <a:p>
            <a:r>
              <a:rPr lang="en-US" dirty="0"/>
              <a:t>Challenges of IM</a:t>
            </a:r>
            <a:endParaRPr lang="en-GB" dirty="0"/>
          </a:p>
        </p:txBody>
      </p:sp>
      <p:sp>
        <p:nvSpPr>
          <p:cNvPr id="4" name="Slide Number Placeholder 3">
            <a:extLst>
              <a:ext uri="{FF2B5EF4-FFF2-40B4-BE49-F238E27FC236}">
                <a16:creationId xmlns:a16="http://schemas.microsoft.com/office/drawing/2014/main" id="{C8627727-9F44-41E6-BE14-E4F22913CD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graphicFrame>
        <p:nvGraphicFramePr>
          <p:cNvPr id="5" name="Diagram 4">
            <a:extLst>
              <a:ext uri="{FF2B5EF4-FFF2-40B4-BE49-F238E27FC236}">
                <a16:creationId xmlns:a16="http://schemas.microsoft.com/office/drawing/2014/main" id="{DBFC9B03-ECFB-4E6C-9D28-249011C4A4A0}"/>
              </a:ext>
            </a:extLst>
          </p:cNvPr>
          <p:cNvGraphicFramePr/>
          <p:nvPr>
            <p:extLst>
              <p:ext uri="{D42A27DB-BD31-4B8C-83A1-F6EECF244321}">
                <p14:modId xmlns:p14="http://schemas.microsoft.com/office/powerpoint/2010/main" val="1434254528"/>
              </p:ext>
            </p:extLst>
          </p:nvPr>
        </p:nvGraphicFramePr>
        <p:xfrm>
          <a:off x="1447160" y="1246681"/>
          <a:ext cx="5829620" cy="3370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8808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0F9954AE-9314-49B1-8D5C-1FA2FA5AB13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48F5368F-C333-4308-9AE0-C158775AA5CD}"/>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6F2D9D45-5928-4CEC-B0F5-F1C6BD1AE27D}"/>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2A1E6AE7-2A43-40EA-B495-5B35CD23B24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3B1BB6E8-6253-4A42-80D8-468AB5744B9F}"/>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164D8A84-7B3F-4983-8E06-13E78A959A5D}"/>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3E835DBC-D888-46B2-AE05-7726F52D69F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24004D6C-58BF-4023-A14B-1CB94DD5441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BD81BDF3-8B0A-4980-A002-3EFEB618506F}"/>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03890699-8CC9-4598-A047-0B1E7E4227D5}"/>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graphicEl>
                                              <a:dgm id="{04DCD43D-9751-4AA2-BC7C-813FA4E5123A}"/>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graphicEl>
                                              <a:dgm id="{59805159-ABCB-43E0-85A9-35A63B186C3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96A940-7069-44DB-93DA-206412B279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
        <p:nvSpPr>
          <p:cNvPr id="6" name="TextBox 5">
            <a:extLst>
              <a:ext uri="{FF2B5EF4-FFF2-40B4-BE49-F238E27FC236}">
                <a16:creationId xmlns:a16="http://schemas.microsoft.com/office/drawing/2014/main" id="{F5279B89-28C3-4CF9-8D02-22F8E76929C4}"/>
              </a:ext>
            </a:extLst>
          </p:cNvPr>
          <p:cNvSpPr txBox="1"/>
          <p:nvPr/>
        </p:nvSpPr>
        <p:spPr>
          <a:xfrm flipH="1">
            <a:off x="2497309" y="1252498"/>
            <a:ext cx="3696022" cy="2931478"/>
          </a:xfrm>
          <a:prstGeom prst="rect">
            <a:avLst/>
          </a:prstGeom>
          <a:noFill/>
        </p:spPr>
        <p:txBody>
          <a:bodyPr wrap="square" rtlCol="0">
            <a:spAutoFit/>
          </a:bodyPr>
          <a:lstStyle/>
          <a:p>
            <a:r>
              <a:rPr lang="en-US" sz="6000" dirty="0">
                <a:solidFill>
                  <a:schemeClr val="tx1"/>
                </a:solidFill>
                <a:latin typeface="Cooper Black" panose="0208090404030B020404" pitchFamily="18" charset="0"/>
              </a:rPr>
              <a:t>Writing Positive Messages</a:t>
            </a:r>
            <a:endParaRPr lang="en-GB" sz="6000" dirty="0">
              <a:solidFill>
                <a:schemeClr val="tx1"/>
              </a:solidFill>
              <a:latin typeface="Cooper Black" panose="0208090404030B020404" pitchFamily="18" charset="0"/>
            </a:endParaRPr>
          </a:p>
        </p:txBody>
      </p:sp>
      <p:pic>
        <p:nvPicPr>
          <p:cNvPr id="5" name="Graphic 4" descr="Chat bubble with solid fill">
            <a:extLst>
              <a:ext uri="{FF2B5EF4-FFF2-40B4-BE49-F238E27FC236}">
                <a16:creationId xmlns:a16="http://schemas.microsoft.com/office/drawing/2014/main" id="{E834094B-32A1-4F65-8656-9DB51313AE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7307" y="462483"/>
            <a:ext cx="457200" cy="457200"/>
          </a:xfrm>
          <a:prstGeom prst="rect">
            <a:avLst/>
          </a:prstGeom>
        </p:spPr>
      </p:pic>
    </p:spTree>
    <p:extLst>
      <p:ext uri="{BB962C8B-B14F-4D97-AF65-F5344CB8AC3E}">
        <p14:creationId xmlns:p14="http://schemas.microsoft.com/office/powerpoint/2010/main" val="3761399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9935-072B-4786-A749-A34F877A6FEE}"/>
              </a:ext>
            </a:extLst>
          </p:cNvPr>
          <p:cNvSpPr>
            <a:spLocks noGrp="1"/>
          </p:cNvSpPr>
          <p:nvPr>
            <p:ph type="title"/>
          </p:nvPr>
        </p:nvSpPr>
        <p:spPr/>
        <p:txBody>
          <a:bodyPr/>
          <a:lstStyle/>
          <a:p>
            <a:r>
              <a:rPr lang="en-US" dirty="0"/>
              <a:t>Routine and Positive Messages</a:t>
            </a:r>
            <a:endParaRPr lang="en-GB" dirty="0"/>
          </a:p>
        </p:txBody>
      </p:sp>
      <p:sp>
        <p:nvSpPr>
          <p:cNvPr id="4" name="Slide Number Placeholder 3">
            <a:extLst>
              <a:ext uri="{FF2B5EF4-FFF2-40B4-BE49-F238E27FC236}">
                <a16:creationId xmlns:a16="http://schemas.microsoft.com/office/drawing/2014/main" id="{D9EE9418-C270-48A0-B283-20E314DE69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graphicFrame>
        <p:nvGraphicFramePr>
          <p:cNvPr id="5" name="Diagram 4">
            <a:extLst>
              <a:ext uri="{FF2B5EF4-FFF2-40B4-BE49-F238E27FC236}">
                <a16:creationId xmlns:a16="http://schemas.microsoft.com/office/drawing/2014/main" id="{225AE48E-C65C-4826-BE45-F59BED5C0D48}"/>
              </a:ext>
            </a:extLst>
          </p:cNvPr>
          <p:cNvGraphicFramePr/>
          <p:nvPr>
            <p:extLst>
              <p:ext uri="{D42A27DB-BD31-4B8C-83A1-F6EECF244321}">
                <p14:modId xmlns:p14="http://schemas.microsoft.com/office/powerpoint/2010/main" val="4249559608"/>
              </p:ext>
            </p:extLst>
          </p:nvPr>
        </p:nvGraphicFramePr>
        <p:xfrm>
          <a:off x="1531951" y="1438247"/>
          <a:ext cx="5727590" cy="2680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7530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F69909B-DF85-40DC-8409-BD16691300E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CA6187BB-E616-4224-93A3-1EF1D7B2B239}"/>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CF5CC68A-F1D1-4094-B098-2213003ACAA3}"/>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6A4483FB-499B-4F77-B5D0-BF88B425211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E85F52D3-A5D5-4ACE-8A3C-9D1C1AE83081}"/>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04DB4DBF-2EFD-45C7-A8E2-9548B50348A9}"/>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7A7667A5-420A-4814-8A2F-A64C1DF939E7}"/>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B5827E6D-0831-4533-BC06-8630D4FCF7D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9935-072B-4786-A749-A34F877A6FEE}"/>
              </a:ext>
            </a:extLst>
          </p:cNvPr>
          <p:cNvSpPr>
            <a:spLocks noGrp="1"/>
          </p:cNvSpPr>
          <p:nvPr>
            <p:ph type="title"/>
          </p:nvPr>
        </p:nvSpPr>
        <p:spPr/>
        <p:txBody>
          <a:bodyPr/>
          <a:lstStyle/>
          <a:p>
            <a:r>
              <a:rPr lang="en-US" dirty="0"/>
              <a:t>Stating your Request Upfront</a:t>
            </a:r>
            <a:endParaRPr lang="en-GB" dirty="0"/>
          </a:p>
        </p:txBody>
      </p:sp>
      <p:sp>
        <p:nvSpPr>
          <p:cNvPr id="4" name="Slide Number Placeholder 3">
            <a:extLst>
              <a:ext uri="{FF2B5EF4-FFF2-40B4-BE49-F238E27FC236}">
                <a16:creationId xmlns:a16="http://schemas.microsoft.com/office/drawing/2014/main" id="{D9EE9418-C270-48A0-B283-20E314DE69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graphicFrame>
        <p:nvGraphicFramePr>
          <p:cNvPr id="5" name="Diagram 4">
            <a:extLst>
              <a:ext uri="{FF2B5EF4-FFF2-40B4-BE49-F238E27FC236}">
                <a16:creationId xmlns:a16="http://schemas.microsoft.com/office/drawing/2014/main" id="{225AE48E-C65C-4826-BE45-F59BED5C0D48}"/>
              </a:ext>
            </a:extLst>
          </p:cNvPr>
          <p:cNvGraphicFramePr/>
          <p:nvPr>
            <p:extLst>
              <p:ext uri="{D42A27DB-BD31-4B8C-83A1-F6EECF244321}">
                <p14:modId xmlns:p14="http://schemas.microsoft.com/office/powerpoint/2010/main" val="4273718721"/>
              </p:ext>
            </p:extLst>
          </p:nvPr>
        </p:nvGraphicFramePr>
        <p:xfrm>
          <a:off x="1531951" y="1438247"/>
          <a:ext cx="5727590" cy="2680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012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F69909B-DF85-40DC-8409-BD16691300E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CA6187BB-E616-4224-93A3-1EF1D7B2B239}"/>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CF5CC68A-F1D1-4094-B098-2213003ACAA3}"/>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6A4483FB-499B-4F77-B5D0-BF88B425211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E85F52D3-A5D5-4ACE-8A3C-9D1C1AE83081}"/>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04DB4DBF-2EFD-45C7-A8E2-9548B50348A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9935-072B-4786-A749-A34F877A6FEE}"/>
              </a:ext>
            </a:extLst>
          </p:cNvPr>
          <p:cNvSpPr>
            <a:spLocks noGrp="1"/>
          </p:cNvSpPr>
          <p:nvPr>
            <p:ph type="title"/>
          </p:nvPr>
        </p:nvSpPr>
        <p:spPr/>
        <p:txBody>
          <a:bodyPr/>
          <a:lstStyle/>
          <a:p>
            <a:r>
              <a:rPr lang="en-US" dirty="0"/>
              <a:t>Explaining and Justifying your Request</a:t>
            </a:r>
            <a:endParaRPr lang="en-GB" dirty="0"/>
          </a:p>
        </p:txBody>
      </p:sp>
      <p:sp>
        <p:nvSpPr>
          <p:cNvPr id="4" name="Slide Number Placeholder 3">
            <a:extLst>
              <a:ext uri="{FF2B5EF4-FFF2-40B4-BE49-F238E27FC236}">
                <a16:creationId xmlns:a16="http://schemas.microsoft.com/office/drawing/2014/main" id="{D9EE9418-C270-48A0-B283-20E314DE69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graphicFrame>
        <p:nvGraphicFramePr>
          <p:cNvPr id="5" name="Diagram 4">
            <a:extLst>
              <a:ext uri="{FF2B5EF4-FFF2-40B4-BE49-F238E27FC236}">
                <a16:creationId xmlns:a16="http://schemas.microsoft.com/office/drawing/2014/main" id="{225AE48E-C65C-4826-BE45-F59BED5C0D48}"/>
              </a:ext>
            </a:extLst>
          </p:cNvPr>
          <p:cNvGraphicFramePr/>
          <p:nvPr>
            <p:extLst>
              <p:ext uri="{D42A27DB-BD31-4B8C-83A1-F6EECF244321}">
                <p14:modId xmlns:p14="http://schemas.microsoft.com/office/powerpoint/2010/main" val="3999765465"/>
              </p:ext>
            </p:extLst>
          </p:nvPr>
        </p:nvGraphicFramePr>
        <p:xfrm>
          <a:off x="1531951" y="1438246"/>
          <a:ext cx="5727590" cy="2998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1559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F69909B-DF85-40DC-8409-BD16691300E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CA6187BB-E616-4224-93A3-1EF1D7B2B239}"/>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1D210DDC-2531-44E8-BC88-348B0F43818E}"/>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31D193EE-4CA3-4D6C-B89D-50FB7A6D566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E85F52D3-A5D5-4ACE-8A3C-9D1C1AE83081}"/>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04DB4DBF-2EFD-45C7-A8E2-9548B50348A9}"/>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FA711667-6468-46A0-8481-78139389A95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22A365DA-2B06-44C1-800E-EB11AC7AB55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9935-072B-4786-A749-A34F877A6FEE}"/>
              </a:ext>
            </a:extLst>
          </p:cNvPr>
          <p:cNvSpPr>
            <a:spLocks noGrp="1"/>
          </p:cNvSpPr>
          <p:nvPr>
            <p:ph type="title"/>
          </p:nvPr>
        </p:nvSpPr>
        <p:spPr/>
        <p:txBody>
          <a:bodyPr/>
          <a:lstStyle/>
          <a:p>
            <a:r>
              <a:rPr lang="en-US" dirty="0"/>
              <a:t>Request specific action with a courteous close</a:t>
            </a:r>
            <a:endParaRPr lang="en-GB" dirty="0"/>
          </a:p>
        </p:txBody>
      </p:sp>
      <p:sp>
        <p:nvSpPr>
          <p:cNvPr id="4" name="Slide Number Placeholder 3">
            <a:extLst>
              <a:ext uri="{FF2B5EF4-FFF2-40B4-BE49-F238E27FC236}">
                <a16:creationId xmlns:a16="http://schemas.microsoft.com/office/drawing/2014/main" id="{D9EE9418-C270-48A0-B283-20E314DE69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graphicFrame>
        <p:nvGraphicFramePr>
          <p:cNvPr id="5" name="Diagram 4">
            <a:extLst>
              <a:ext uri="{FF2B5EF4-FFF2-40B4-BE49-F238E27FC236}">
                <a16:creationId xmlns:a16="http://schemas.microsoft.com/office/drawing/2014/main" id="{225AE48E-C65C-4826-BE45-F59BED5C0D48}"/>
              </a:ext>
            </a:extLst>
          </p:cNvPr>
          <p:cNvGraphicFramePr/>
          <p:nvPr>
            <p:extLst>
              <p:ext uri="{D42A27DB-BD31-4B8C-83A1-F6EECF244321}">
                <p14:modId xmlns:p14="http://schemas.microsoft.com/office/powerpoint/2010/main" val="2210324262"/>
              </p:ext>
            </p:extLst>
          </p:nvPr>
        </p:nvGraphicFramePr>
        <p:xfrm>
          <a:off x="1531951" y="1622066"/>
          <a:ext cx="5504953" cy="2472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2444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1D210DDC-2531-44E8-BC88-348B0F43818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31D193EE-4CA3-4D6C-B89D-50FB7A6D566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E85F52D3-A5D5-4ACE-8A3C-9D1C1AE8308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04DB4DBF-2EFD-45C7-A8E2-9548B50348A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FA711667-6468-46A0-8481-78139389A95B}"/>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22A365DA-2B06-44C1-800E-EB11AC7AB55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9935-072B-4786-A749-A34F877A6FEE}"/>
              </a:ext>
            </a:extLst>
          </p:cNvPr>
          <p:cNvSpPr>
            <a:spLocks noGrp="1"/>
          </p:cNvSpPr>
          <p:nvPr>
            <p:ph type="title"/>
          </p:nvPr>
        </p:nvSpPr>
        <p:spPr/>
        <p:txBody>
          <a:bodyPr/>
          <a:lstStyle/>
          <a:p>
            <a:r>
              <a:rPr lang="en-US" dirty="0"/>
              <a:t>Asking for information and action</a:t>
            </a:r>
            <a:endParaRPr lang="en-GB" dirty="0"/>
          </a:p>
        </p:txBody>
      </p:sp>
      <p:sp>
        <p:nvSpPr>
          <p:cNvPr id="4" name="Slide Number Placeholder 3">
            <a:extLst>
              <a:ext uri="{FF2B5EF4-FFF2-40B4-BE49-F238E27FC236}">
                <a16:creationId xmlns:a16="http://schemas.microsoft.com/office/drawing/2014/main" id="{D9EE9418-C270-48A0-B283-20E314DE69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graphicFrame>
        <p:nvGraphicFramePr>
          <p:cNvPr id="5" name="Diagram 4">
            <a:extLst>
              <a:ext uri="{FF2B5EF4-FFF2-40B4-BE49-F238E27FC236}">
                <a16:creationId xmlns:a16="http://schemas.microsoft.com/office/drawing/2014/main" id="{225AE48E-C65C-4826-BE45-F59BED5C0D48}"/>
              </a:ext>
            </a:extLst>
          </p:cNvPr>
          <p:cNvGraphicFramePr/>
          <p:nvPr>
            <p:extLst>
              <p:ext uri="{D42A27DB-BD31-4B8C-83A1-F6EECF244321}">
                <p14:modId xmlns:p14="http://schemas.microsoft.com/office/powerpoint/2010/main" val="3922970106"/>
              </p:ext>
            </p:extLst>
          </p:nvPr>
        </p:nvGraphicFramePr>
        <p:xfrm>
          <a:off x="1531951" y="1622066"/>
          <a:ext cx="5504953" cy="2472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858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1D210DDC-2531-44E8-BC88-348B0F43818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31D193EE-4CA3-4D6C-B89D-50FB7A6D566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E85F52D3-A5D5-4ACE-8A3C-9D1C1AE8308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04DB4DBF-2EFD-45C7-A8E2-9548B50348A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FA711667-6468-46A0-8481-78139389A95B}"/>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22A365DA-2B06-44C1-800E-EB11AC7AB55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9935-072B-4786-A749-A34F877A6FEE}"/>
              </a:ext>
            </a:extLst>
          </p:cNvPr>
          <p:cNvSpPr>
            <a:spLocks noGrp="1"/>
          </p:cNvSpPr>
          <p:nvPr>
            <p:ph type="title"/>
          </p:nvPr>
        </p:nvSpPr>
        <p:spPr/>
        <p:txBody>
          <a:bodyPr/>
          <a:lstStyle/>
          <a:p>
            <a:r>
              <a:rPr lang="en-US" dirty="0"/>
              <a:t>Starting with the Main Idea </a:t>
            </a:r>
            <a:endParaRPr lang="en-GB" dirty="0"/>
          </a:p>
        </p:txBody>
      </p:sp>
      <p:sp>
        <p:nvSpPr>
          <p:cNvPr id="4" name="Slide Number Placeholder 3">
            <a:extLst>
              <a:ext uri="{FF2B5EF4-FFF2-40B4-BE49-F238E27FC236}">
                <a16:creationId xmlns:a16="http://schemas.microsoft.com/office/drawing/2014/main" id="{D9EE9418-C270-48A0-B283-20E314DE69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graphicFrame>
        <p:nvGraphicFramePr>
          <p:cNvPr id="5" name="Diagram 4">
            <a:extLst>
              <a:ext uri="{FF2B5EF4-FFF2-40B4-BE49-F238E27FC236}">
                <a16:creationId xmlns:a16="http://schemas.microsoft.com/office/drawing/2014/main" id="{225AE48E-C65C-4826-BE45-F59BED5C0D48}"/>
              </a:ext>
            </a:extLst>
          </p:cNvPr>
          <p:cNvGraphicFramePr/>
          <p:nvPr>
            <p:extLst>
              <p:ext uri="{D42A27DB-BD31-4B8C-83A1-F6EECF244321}">
                <p14:modId xmlns:p14="http://schemas.microsoft.com/office/powerpoint/2010/main" val="232721296"/>
              </p:ext>
            </p:extLst>
          </p:nvPr>
        </p:nvGraphicFramePr>
        <p:xfrm>
          <a:off x="1531951" y="1622066"/>
          <a:ext cx="5504953" cy="2342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3454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1D210DDC-2531-44E8-BC88-348B0F43818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31D193EE-4CA3-4D6C-B89D-50FB7A6D566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E85F52D3-A5D5-4ACE-8A3C-9D1C1AE8308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04DB4DBF-2EFD-45C7-A8E2-9548B50348A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1400404-3E31-464A-95D9-59BF64E98389}"/>
              </a:ext>
            </a:extLst>
          </p:cNvPr>
          <p:cNvSpPr>
            <a:spLocks noGrp="1"/>
          </p:cNvSpPr>
          <p:nvPr>
            <p:ph type="body" idx="1"/>
          </p:nvPr>
        </p:nvSpPr>
        <p:spPr>
          <a:xfrm>
            <a:off x="829000" y="1352549"/>
            <a:ext cx="6902100" cy="3341400"/>
          </a:xfrm>
        </p:spPr>
        <p:txBody>
          <a:bodyPr/>
          <a:lstStyle/>
          <a:p>
            <a:pPr marL="139700" indent="0" algn="ctr">
              <a:buNone/>
            </a:pPr>
            <a:endParaRPr lang="en-US" dirty="0">
              <a:latin typeface="+mn-lt"/>
            </a:endParaRPr>
          </a:p>
          <a:p>
            <a:pPr marL="139700" indent="0" algn="ctr">
              <a:buNone/>
            </a:pPr>
            <a:endParaRPr lang="en-US" dirty="0">
              <a:latin typeface="+mn-lt"/>
            </a:endParaRPr>
          </a:p>
          <a:p>
            <a:pPr marL="139700" indent="0" algn="ctr">
              <a:buNone/>
            </a:pPr>
            <a:r>
              <a:rPr lang="en-US" sz="3200" dirty="0">
                <a:latin typeface="+mn-lt"/>
              </a:rPr>
              <a:t>Conclusion</a:t>
            </a:r>
            <a:endParaRPr lang="en-GB" sz="3200" dirty="0">
              <a:latin typeface="+mn-lt"/>
            </a:endParaRPr>
          </a:p>
        </p:txBody>
      </p:sp>
      <p:sp>
        <p:nvSpPr>
          <p:cNvPr id="4" name="Slide Number Placeholder 3">
            <a:extLst>
              <a:ext uri="{FF2B5EF4-FFF2-40B4-BE49-F238E27FC236}">
                <a16:creationId xmlns:a16="http://schemas.microsoft.com/office/drawing/2014/main" id="{83CE88DE-C5FD-46B8-AD48-501A399888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Tree>
    <p:extLst>
      <p:ext uri="{BB962C8B-B14F-4D97-AF65-F5344CB8AC3E}">
        <p14:creationId xmlns:p14="http://schemas.microsoft.com/office/powerpoint/2010/main" val="4148954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B159A4-9BA9-4B70-8A37-63F223997C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graphicFrame>
        <p:nvGraphicFramePr>
          <p:cNvPr id="5" name="Table 5">
            <a:extLst>
              <a:ext uri="{FF2B5EF4-FFF2-40B4-BE49-F238E27FC236}">
                <a16:creationId xmlns:a16="http://schemas.microsoft.com/office/drawing/2014/main" id="{F70A9FBB-ACFF-4943-BD07-8467CE14A2AE}"/>
              </a:ext>
            </a:extLst>
          </p:cNvPr>
          <p:cNvGraphicFramePr>
            <a:graphicFrameLocks noGrp="1"/>
          </p:cNvGraphicFramePr>
          <p:nvPr>
            <p:extLst>
              <p:ext uri="{D42A27DB-BD31-4B8C-83A1-F6EECF244321}">
                <p14:modId xmlns:p14="http://schemas.microsoft.com/office/powerpoint/2010/main" val="4292059832"/>
              </p:ext>
            </p:extLst>
          </p:nvPr>
        </p:nvGraphicFramePr>
        <p:xfrm>
          <a:off x="408758" y="46520"/>
          <a:ext cx="7774737" cy="5050459"/>
        </p:xfrm>
        <a:graphic>
          <a:graphicData uri="http://schemas.openxmlformats.org/drawingml/2006/table">
            <a:tbl>
              <a:tblPr firstRow="1" bandRow="1">
                <a:tableStyleId>{3C2FFA5D-87B4-456A-9821-1D502468CF0F}</a:tableStyleId>
              </a:tblPr>
              <a:tblGrid>
                <a:gridCol w="1290039">
                  <a:extLst>
                    <a:ext uri="{9D8B030D-6E8A-4147-A177-3AD203B41FA5}">
                      <a16:colId xmlns:a16="http://schemas.microsoft.com/office/drawing/2014/main" val="2035879551"/>
                    </a:ext>
                  </a:extLst>
                </a:gridCol>
                <a:gridCol w="1620705">
                  <a:extLst>
                    <a:ext uri="{9D8B030D-6E8A-4147-A177-3AD203B41FA5}">
                      <a16:colId xmlns:a16="http://schemas.microsoft.com/office/drawing/2014/main" val="2905705282"/>
                    </a:ext>
                  </a:extLst>
                </a:gridCol>
                <a:gridCol w="1759643">
                  <a:extLst>
                    <a:ext uri="{9D8B030D-6E8A-4147-A177-3AD203B41FA5}">
                      <a16:colId xmlns:a16="http://schemas.microsoft.com/office/drawing/2014/main" val="4263810849"/>
                    </a:ext>
                  </a:extLst>
                </a:gridCol>
                <a:gridCol w="1921009">
                  <a:extLst>
                    <a:ext uri="{9D8B030D-6E8A-4147-A177-3AD203B41FA5}">
                      <a16:colId xmlns:a16="http://schemas.microsoft.com/office/drawing/2014/main" val="4207225352"/>
                    </a:ext>
                  </a:extLst>
                </a:gridCol>
                <a:gridCol w="1183341">
                  <a:extLst>
                    <a:ext uri="{9D8B030D-6E8A-4147-A177-3AD203B41FA5}">
                      <a16:colId xmlns:a16="http://schemas.microsoft.com/office/drawing/2014/main" val="3821688981"/>
                    </a:ext>
                  </a:extLst>
                </a:gridCol>
              </a:tblGrid>
              <a:tr h="444643">
                <a:tc>
                  <a:txBody>
                    <a:bodyPr/>
                    <a:lstStyle/>
                    <a:p>
                      <a:r>
                        <a:rPr lang="en-US" dirty="0">
                          <a:latin typeface="Quattrocento Sans" panose="020B0604020202020204" charset="0"/>
                        </a:rPr>
                        <a:t>Characteristics</a:t>
                      </a:r>
                      <a:endParaRPr lang="en-GB" dirty="0">
                        <a:latin typeface="Quattrocento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Quattrocento Sans" panose="020B0604020202020204" charset="0"/>
                        </a:rPr>
                        <a:t>Memos </a:t>
                      </a:r>
                      <a:endParaRPr lang="en-GB" dirty="0">
                        <a:latin typeface="Quattrocento Sans" panose="020B0604020202020204" charset="0"/>
                      </a:endParaRPr>
                    </a:p>
                    <a:p>
                      <a:r>
                        <a:rPr lang="en-US" dirty="0">
                          <a:latin typeface="Quattrocento Sans" panose="020B0604020202020204" charset="0"/>
                        </a:rPr>
                        <a:t> </a:t>
                      </a:r>
                      <a:endParaRPr lang="en-GB" dirty="0">
                        <a:latin typeface="Quattrocento Sans" panose="020B0604020202020204" charset="0"/>
                      </a:endParaRPr>
                    </a:p>
                  </a:txBody>
                  <a:tcPr/>
                </a:tc>
                <a:tc>
                  <a:txBody>
                    <a:bodyPr/>
                    <a:lstStyle/>
                    <a:p>
                      <a:r>
                        <a:rPr lang="en-US" dirty="0">
                          <a:latin typeface="Quattrocento Sans" panose="020B0604020202020204" charset="0"/>
                        </a:rPr>
                        <a:t>Letters</a:t>
                      </a:r>
                      <a:endParaRPr lang="en-GB" dirty="0">
                        <a:latin typeface="Quattrocento Sans" panose="020B0604020202020204" charset="0"/>
                      </a:endParaRPr>
                    </a:p>
                  </a:txBody>
                  <a:tcPr/>
                </a:tc>
                <a:tc>
                  <a:txBody>
                    <a:bodyPr/>
                    <a:lstStyle/>
                    <a:p>
                      <a:r>
                        <a:rPr lang="en-US" dirty="0">
                          <a:latin typeface="Quattrocento Sans" panose="020B0604020202020204" charset="0"/>
                        </a:rPr>
                        <a:t>Email</a:t>
                      </a:r>
                      <a:endParaRPr lang="en-GB" dirty="0">
                        <a:latin typeface="Quattrocento Sans" panose="020B0604020202020204" charset="0"/>
                      </a:endParaRPr>
                    </a:p>
                  </a:txBody>
                  <a:tcPr/>
                </a:tc>
                <a:tc>
                  <a:txBody>
                    <a:bodyPr/>
                    <a:lstStyle/>
                    <a:p>
                      <a:r>
                        <a:rPr lang="en-US" dirty="0">
                          <a:latin typeface="Quattrocento Sans" panose="020B0604020202020204" charset="0"/>
                        </a:rPr>
                        <a:t>IM/TM</a:t>
                      </a:r>
                      <a:endParaRPr lang="en-GB" dirty="0">
                        <a:latin typeface="Quattrocento Sans" panose="020B0604020202020204" charset="0"/>
                      </a:endParaRPr>
                    </a:p>
                  </a:txBody>
                  <a:tcPr/>
                </a:tc>
                <a:extLst>
                  <a:ext uri="{0D108BD9-81ED-4DB2-BD59-A6C34878D82A}">
                    <a16:rowId xmlns:a16="http://schemas.microsoft.com/office/drawing/2014/main" val="1335805590"/>
                  </a:ext>
                </a:extLst>
              </a:tr>
              <a:tr h="3374059">
                <a:tc>
                  <a:txBody>
                    <a:bodyPr/>
                    <a:lstStyle/>
                    <a:p>
                      <a:r>
                        <a:rPr lang="en-US" dirty="0">
                          <a:latin typeface="Quattrocento Sans" panose="020B0604020202020204" charset="0"/>
                        </a:rPr>
                        <a:t>Complexity and length of communication</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Memos usually are limited to a page of text. If you need to write longer correspondence and develop a topic in more detail, you might consider using a different communication channel, such as a short report.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Letters usually are limited to a page of text, though you might write a two- or three-page report using letter format. If you need to develop a topic in greater detail, use longer channel such as formal report.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An effective email message is usually limited to viewable screen (no scrolling) or two screens. Email, generally, is not the best communication channel to use for complex information or long correspondence. If your topic demands more depth, use a report instead.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Text messages must be limited to 160 characters. The typical size of an instant message is around 200 characters (max. 400 characters).</a:t>
                      </a:r>
                      <a:endParaRPr lang="en-GB" dirty="0">
                        <a:latin typeface="Quattrocento Sans" panose="020B0604020202020204" charset="0"/>
                      </a:endParaRPr>
                    </a:p>
                  </a:txBody>
                  <a:tcPr/>
                </a:tc>
                <a:extLst>
                  <a:ext uri="{0D108BD9-81ED-4DB2-BD59-A6C34878D82A}">
                    <a16:rowId xmlns:a16="http://schemas.microsoft.com/office/drawing/2014/main" val="1395141861"/>
                  </a:ext>
                </a:extLst>
              </a:tr>
              <a:tr h="903073">
                <a:tc>
                  <a:txBody>
                    <a:bodyPr/>
                    <a:lstStyle/>
                    <a:p>
                      <a:r>
                        <a:rPr lang="en-US" dirty="0">
                          <a:latin typeface="Quattrocento Sans" panose="020B0604020202020204" charset="0"/>
                        </a:rPr>
                        <a:t>Tone</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Informal due to peer audience. </a:t>
                      </a:r>
                    </a:p>
                  </a:txBody>
                  <a:tcPr/>
                </a:tc>
                <a:tc>
                  <a:txBody>
                    <a:bodyPr/>
                    <a:lstStyle/>
                    <a:p>
                      <a:pPr algn="l"/>
                      <a:r>
                        <a:rPr lang="en-US" dirty="0">
                          <a:latin typeface="Quattrocento Sans" panose="020B0604020202020204" charset="0"/>
                        </a:rPr>
                        <a:t>More formal due to audience and vendors, clients, stakeholders and stockholders.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Usually informal for friends, informal to coworkers, formal to management or external readers.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Very informal due to limits placed on size.</a:t>
                      </a:r>
                      <a:endParaRPr lang="en-GB" dirty="0">
                        <a:latin typeface="Quattrocento Sans" panose="020B0604020202020204" charset="0"/>
                      </a:endParaRPr>
                    </a:p>
                  </a:txBody>
                  <a:tcPr/>
                </a:tc>
                <a:extLst>
                  <a:ext uri="{0D108BD9-81ED-4DB2-BD59-A6C34878D82A}">
                    <a16:rowId xmlns:a16="http://schemas.microsoft.com/office/drawing/2014/main" val="2157435281"/>
                  </a:ext>
                </a:extLst>
              </a:tr>
            </a:tbl>
          </a:graphicData>
        </a:graphic>
      </p:graphicFrame>
    </p:spTree>
    <p:extLst>
      <p:ext uri="{BB962C8B-B14F-4D97-AF65-F5344CB8AC3E}">
        <p14:creationId xmlns:p14="http://schemas.microsoft.com/office/powerpoint/2010/main" val="4032258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B159A4-9BA9-4B70-8A37-63F223997C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graphicFrame>
        <p:nvGraphicFramePr>
          <p:cNvPr id="5" name="Table 5">
            <a:extLst>
              <a:ext uri="{FF2B5EF4-FFF2-40B4-BE49-F238E27FC236}">
                <a16:creationId xmlns:a16="http://schemas.microsoft.com/office/drawing/2014/main" id="{F70A9FBB-ACFF-4943-BD07-8467CE14A2AE}"/>
              </a:ext>
            </a:extLst>
          </p:cNvPr>
          <p:cNvGraphicFramePr>
            <a:graphicFrameLocks noGrp="1"/>
          </p:cNvGraphicFramePr>
          <p:nvPr>
            <p:extLst>
              <p:ext uri="{D42A27DB-BD31-4B8C-83A1-F6EECF244321}">
                <p14:modId xmlns:p14="http://schemas.microsoft.com/office/powerpoint/2010/main" val="2232326025"/>
              </p:ext>
            </p:extLst>
          </p:nvPr>
        </p:nvGraphicFramePr>
        <p:xfrm>
          <a:off x="401074" y="74519"/>
          <a:ext cx="7866946" cy="4994462"/>
        </p:xfrm>
        <a:graphic>
          <a:graphicData uri="http://schemas.openxmlformats.org/drawingml/2006/table">
            <a:tbl>
              <a:tblPr firstRow="1" bandRow="1">
                <a:tableStyleId>{3C2FFA5D-87B4-456A-9821-1D502468CF0F}</a:tableStyleId>
              </a:tblPr>
              <a:tblGrid>
                <a:gridCol w="1290039">
                  <a:extLst>
                    <a:ext uri="{9D8B030D-6E8A-4147-A177-3AD203B41FA5}">
                      <a16:colId xmlns:a16="http://schemas.microsoft.com/office/drawing/2014/main" val="2035879551"/>
                    </a:ext>
                  </a:extLst>
                </a:gridCol>
                <a:gridCol w="1620705">
                  <a:extLst>
                    <a:ext uri="{9D8B030D-6E8A-4147-A177-3AD203B41FA5}">
                      <a16:colId xmlns:a16="http://schemas.microsoft.com/office/drawing/2014/main" val="2905705282"/>
                    </a:ext>
                  </a:extLst>
                </a:gridCol>
                <a:gridCol w="1759643">
                  <a:extLst>
                    <a:ext uri="{9D8B030D-6E8A-4147-A177-3AD203B41FA5}">
                      <a16:colId xmlns:a16="http://schemas.microsoft.com/office/drawing/2014/main" val="4263810849"/>
                    </a:ext>
                  </a:extLst>
                </a:gridCol>
                <a:gridCol w="1921009">
                  <a:extLst>
                    <a:ext uri="{9D8B030D-6E8A-4147-A177-3AD203B41FA5}">
                      <a16:colId xmlns:a16="http://schemas.microsoft.com/office/drawing/2014/main" val="4207225352"/>
                    </a:ext>
                  </a:extLst>
                </a:gridCol>
                <a:gridCol w="1275550">
                  <a:extLst>
                    <a:ext uri="{9D8B030D-6E8A-4147-A177-3AD203B41FA5}">
                      <a16:colId xmlns:a16="http://schemas.microsoft.com/office/drawing/2014/main" val="3821688981"/>
                    </a:ext>
                  </a:extLst>
                </a:gridCol>
              </a:tblGrid>
              <a:tr h="444643">
                <a:tc>
                  <a:txBody>
                    <a:bodyPr/>
                    <a:lstStyle/>
                    <a:p>
                      <a:r>
                        <a:rPr lang="en-US" dirty="0">
                          <a:latin typeface="Quattrocento Sans" panose="020B0604020202020204" charset="0"/>
                        </a:rPr>
                        <a:t>Characteristics</a:t>
                      </a:r>
                      <a:endParaRPr lang="en-GB" dirty="0">
                        <a:latin typeface="Quattrocento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Quattrocento Sans" panose="020B0604020202020204" charset="0"/>
                        </a:rPr>
                        <a:t>Memos </a:t>
                      </a:r>
                      <a:endParaRPr lang="en-GB" dirty="0">
                        <a:latin typeface="Quattrocento Sans" panose="020B0604020202020204" charset="0"/>
                      </a:endParaRPr>
                    </a:p>
                    <a:p>
                      <a:r>
                        <a:rPr lang="en-US" dirty="0">
                          <a:latin typeface="Quattrocento Sans" panose="020B0604020202020204" charset="0"/>
                        </a:rPr>
                        <a:t> </a:t>
                      </a:r>
                      <a:endParaRPr lang="en-GB" dirty="0">
                        <a:latin typeface="Quattrocento Sans" panose="020B0604020202020204" charset="0"/>
                      </a:endParaRPr>
                    </a:p>
                  </a:txBody>
                  <a:tcPr/>
                </a:tc>
                <a:tc>
                  <a:txBody>
                    <a:bodyPr/>
                    <a:lstStyle/>
                    <a:p>
                      <a:r>
                        <a:rPr lang="en-US" dirty="0">
                          <a:latin typeface="Quattrocento Sans" panose="020B0604020202020204" charset="0"/>
                        </a:rPr>
                        <a:t>Letters</a:t>
                      </a:r>
                      <a:endParaRPr lang="en-GB" dirty="0">
                        <a:latin typeface="Quattrocento Sans" panose="020B0604020202020204" charset="0"/>
                      </a:endParaRPr>
                    </a:p>
                  </a:txBody>
                  <a:tcPr/>
                </a:tc>
                <a:tc>
                  <a:txBody>
                    <a:bodyPr/>
                    <a:lstStyle/>
                    <a:p>
                      <a:r>
                        <a:rPr lang="en-US" dirty="0">
                          <a:latin typeface="Quattrocento Sans" panose="020B0604020202020204" charset="0"/>
                        </a:rPr>
                        <a:t>Email</a:t>
                      </a:r>
                      <a:endParaRPr lang="en-GB" dirty="0">
                        <a:latin typeface="Quattrocento Sans" panose="020B0604020202020204" charset="0"/>
                      </a:endParaRPr>
                    </a:p>
                  </a:txBody>
                  <a:tcPr/>
                </a:tc>
                <a:tc>
                  <a:txBody>
                    <a:bodyPr/>
                    <a:lstStyle/>
                    <a:p>
                      <a:r>
                        <a:rPr lang="en-US" dirty="0">
                          <a:latin typeface="Quattrocento Sans" panose="020B0604020202020204" charset="0"/>
                        </a:rPr>
                        <a:t>IM/TM</a:t>
                      </a:r>
                      <a:endParaRPr lang="en-GB" dirty="0">
                        <a:latin typeface="Quattrocento Sans" panose="020B0604020202020204" charset="0"/>
                      </a:endParaRPr>
                    </a:p>
                  </a:txBody>
                  <a:tcPr/>
                </a:tc>
                <a:extLst>
                  <a:ext uri="{0D108BD9-81ED-4DB2-BD59-A6C34878D82A}">
                    <a16:rowId xmlns:a16="http://schemas.microsoft.com/office/drawing/2014/main" val="1335805590"/>
                  </a:ext>
                </a:extLst>
              </a:tr>
              <a:tr h="2677982">
                <a:tc>
                  <a:txBody>
                    <a:bodyPr/>
                    <a:lstStyle/>
                    <a:p>
                      <a:r>
                        <a:rPr lang="en-US" dirty="0">
                          <a:latin typeface="Quattrocento Sans" panose="020B0604020202020204" charset="0"/>
                        </a:rPr>
                        <a:t>Attachments or enclosures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Hard copy attachments can be stapled to the memo. Complimentary copies (cc) can be sent to other readers.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Additional information can be enclosed within envelope. Complimentary copies (cc) can be sent to other readers.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Computer word processing files, HTML files, Web links, PDF and RTF files or downloading graphics can be attached to email. Complimentary copies can be sent to other readers.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Attachments can be sent using IM. You can send photo attachments with TM. However, sending file attachments with TM is limited.  </a:t>
                      </a:r>
                      <a:endParaRPr lang="en-GB" dirty="0">
                        <a:latin typeface="Quattrocento Sans" panose="020B0604020202020204" charset="0"/>
                      </a:endParaRPr>
                    </a:p>
                  </a:txBody>
                  <a:tcPr/>
                </a:tc>
                <a:extLst>
                  <a:ext uri="{0D108BD9-81ED-4DB2-BD59-A6C34878D82A}">
                    <a16:rowId xmlns:a16="http://schemas.microsoft.com/office/drawing/2014/main" val="1395141861"/>
                  </a:ext>
                </a:extLst>
              </a:tr>
              <a:tr h="903073">
                <a:tc>
                  <a:txBody>
                    <a:bodyPr/>
                    <a:lstStyle/>
                    <a:p>
                      <a:r>
                        <a:rPr lang="en-US" dirty="0">
                          <a:latin typeface="Quattrocento Sans" panose="020B0604020202020204" charset="0"/>
                        </a:rPr>
                        <a:t>Delivery Time</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Determined by a company’s in-house mail procedure. </a:t>
                      </a:r>
                    </a:p>
                  </a:txBody>
                  <a:tcPr/>
                </a:tc>
                <a:tc>
                  <a:txBody>
                    <a:bodyPr/>
                    <a:lstStyle/>
                    <a:p>
                      <a:pPr algn="l"/>
                      <a:r>
                        <a:rPr lang="en-US" dirty="0">
                          <a:latin typeface="Quattrocento Sans" panose="020B0604020202020204" charset="0"/>
                        </a:rPr>
                        <a:t>Determined by the destination (within the city, state, or country). Letters could be delivered within three days but may take more than a week.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Often instantaneous, usually within minutes. Delays can be caused by system malfunctions or excessively large attachments.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Instantaneous. </a:t>
                      </a:r>
                      <a:endParaRPr lang="en-GB" dirty="0">
                        <a:latin typeface="Quattrocento Sans" panose="020B0604020202020204" charset="0"/>
                      </a:endParaRPr>
                    </a:p>
                  </a:txBody>
                  <a:tcPr/>
                </a:tc>
                <a:extLst>
                  <a:ext uri="{0D108BD9-81ED-4DB2-BD59-A6C34878D82A}">
                    <a16:rowId xmlns:a16="http://schemas.microsoft.com/office/drawing/2014/main" val="2157435281"/>
                  </a:ext>
                </a:extLst>
              </a:tr>
            </a:tbl>
          </a:graphicData>
        </a:graphic>
      </p:graphicFrame>
    </p:spTree>
    <p:extLst>
      <p:ext uri="{BB962C8B-B14F-4D97-AF65-F5344CB8AC3E}">
        <p14:creationId xmlns:p14="http://schemas.microsoft.com/office/powerpoint/2010/main" val="59537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B159A4-9BA9-4B70-8A37-63F223997C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graphicFrame>
        <p:nvGraphicFramePr>
          <p:cNvPr id="5" name="Table 5">
            <a:extLst>
              <a:ext uri="{FF2B5EF4-FFF2-40B4-BE49-F238E27FC236}">
                <a16:creationId xmlns:a16="http://schemas.microsoft.com/office/drawing/2014/main" id="{F70A9FBB-ACFF-4943-BD07-8467CE14A2AE}"/>
              </a:ext>
            </a:extLst>
          </p:cNvPr>
          <p:cNvGraphicFramePr>
            <a:graphicFrameLocks noGrp="1"/>
          </p:cNvGraphicFramePr>
          <p:nvPr>
            <p:extLst>
              <p:ext uri="{D42A27DB-BD31-4B8C-83A1-F6EECF244321}">
                <p14:modId xmlns:p14="http://schemas.microsoft.com/office/powerpoint/2010/main" val="3714716907"/>
              </p:ext>
            </p:extLst>
          </p:nvPr>
        </p:nvGraphicFramePr>
        <p:xfrm>
          <a:off x="547070" y="553666"/>
          <a:ext cx="7774737" cy="4236720"/>
        </p:xfrm>
        <a:graphic>
          <a:graphicData uri="http://schemas.openxmlformats.org/drawingml/2006/table">
            <a:tbl>
              <a:tblPr firstRow="1" bandRow="1">
                <a:tableStyleId>{3C2FFA5D-87B4-456A-9821-1D502468CF0F}</a:tableStyleId>
              </a:tblPr>
              <a:tblGrid>
                <a:gridCol w="1290039">
                  <a:extLst>
                    <a:ext uri="{9D8B030D-6E8A-4147-A177-3AD203B41FA5}">
                      <a16:colId xmlns:a16="http://schemas.microsoft.com/office/drawing/2014/main" val="2035879551"/>
                    </a:ext>
                  </a:extLst>
                </a:gridCol>
                <a:gridCol w="1620705">
                  <a:extLst>
                    <a:ext uri="{9D8B030D-6E8A-4147-A177-3AD203B41FA5}">
                      <a16:colId xmlns:a16="http://schemas.microsoft.com/office/drawing/2014/main" val="2905705282"/>
                    </a:ext>
                  </a:extLst>
                </a:gridCol>
                <a:gridCol w="1759643">
                  <a:extLst>
                    <a:ext uri="{9D8B030D-6E8A-4147-A177-3AD203B41FA5}">
                      <a16:colId xmlns:a16="http://schemas.microsoft.com/office/drawing/2014/main" val="4263810849"/>
                    </a:ext>
                  </a:extLst>
                </a:gridCol>
                <a:gridCol w="1921009">
                  <a:extLst>
                    <a:ext uri="{9D8B030D-6E8A-4147-A177-3AD203B41FA5}">
                      <a16:colId xmlns:a16="http://schemas.microsoft.com/office/drawing/2014/main" val="4207225352"/>
                    </a:ext>
                  </a:extLst>
                </a:gridCol>
                <a:gridCol w="1183341">
                  <a:extLst>
                    <a:ext uri="{9D8B030D-6E8A-4147-A177-3AD203B41FA5}">
                      <a16:colId xmlns:a16="http://schemas.microsoft.com/office/drawing/2014/main" val="3821688981"/>
                    </a:ext>
                  </a:extLst>
                </a:gridCol>
              </a:tblGrid>
              <a:tr h="444643">
                <a:tc>
                  <a:txBody>
                    <a:bodyPr/>
                    <a:lstStyle/>
                    <a:p>
                      <a:r>
                        <a:rPr lang="en-US" dirty="0">
                          <a:latin typeface="Quattrocento Sans" panose="020B0604020202020204" charset="0"/>
                        </a:rPr>
                        <a:t>Characteristics</a:t>
                      </a:r>
                      <a:endParaRPr lang="en-GB" dirty="0">
                        <a:latin typeface="Quattrocento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Quattrocento Sans" panose="020B0604020202020204" charset="0"/>
                        </a:rPr>
                        <a:t>Memos </a:t>
                      </a:r>
                      <a:endParaRPr lang="en-GB" dirty="0">
                        <a:latin typeface="Quattrocento Sans" panose="020B0604020202020204" charset="0"/>
                      </a:endParaRPr>
                    </a:p>
                    <a:p>
                      <a:r>
                        <a:rPr lang="en-US" dirty="0">
                          <a:latin typeface="Quattrocento Sans" panose="020B0604020202020204" charset="0"/>
                        </a:rPr>
                        <a:t> </a:t>
                      </a:r>
                      <a:endParaRPr lang="en-GB" dirty="0">
                        <a:latin typeface="Quattrocento Sans" panose="020B0604020202020204" charset="0"/>
                      </a:endParaRPr>
                    </a:p>
                  </a:txBody>
                  <a:tcPr/>
                </a:tc>
                <a:tc>
                  <a:txBody>
                    <a:bodyPr/>
                    <a:lstStyle/>
                    <a:p>
                      <a:r>
                        <a:rPr lang="en-US" dirty="0">
                          <a:latin typeface="Quattrocento Sans" panose="020B0604020202020204" charset="0"/>
                        </a:rPr>
                        <a:t>Letters</a:t>
                      </a:r>
                      <a:endParaRPr lang="en-GB" dirty="0">
                        <a:latin typeface="Quattrocento Sans" panose="020B0604020202020204" charset="0"/>
                      </a:endParaRPr>
                    </a:p>
                  </a:txBody>
                  <a:tcPr/>
                </a:tc>
                <a:tc>
                  <a:txBody>
                    <a:bodyPr/>
                    <a:lstStyle/>
                    <a:p>
                      <a:r>
                        <a:rPr lang="en-US" dirty="0">
                          <a:latin typeface="Quattrocento Sans" panose="020B0604020202020204" charset="0"/>
                        </a:rPr>
                        <a:t>Email</a:t>
                      </a:r>
                      <a:endParaRPr lang="en-GB" dirty="0">
                        <a:latin typeface="Quattrocento Sans" panose="020B0604020202020204" charset="0"/>
                      </a:endParaRPr>
                    </a:p>
                  </a:txBody>
                  <a:tcPr/>
                </a:tc>
                <a:tc>
                  <a:txBody>
                    <a:bodyPr/>
                    <a:lstStyle/>
                    <a:p>
                      <a:r>
                        <a:rPr lang="en-US" dirty="0">
                          <a:latin typeface="Quattrocento Sans" panose="020B0604020202020204" charset="0"/>
                        </a:rPr>
                        <a:t>IM/TM</a:t>
                      </a:r>
                      <a:endParaRPr lang="en-GB" dirty="0">
                        <a:latin typeface="Quattrocento Sans" panose="020B0604020202020204" charset="0"/>
                      </a:endParaRPr>
                    </a:p>
                  </a:txBody>
                  <a:tcPr/>
                </a:tc>
                <a:extLst>
                  <a:ext uri="{0D108BD9-81ED-4DB2-BD59-A6C34878D82A}">
                    <a16:rowId xmlns:a16="http://schemas.microsoft.com/office/drawing/2014/main" val="1335805590"/>
                  </a:ext>
                </a:extLst>
              </a:tr>
              <a:tr h="2677982">
                <a:tc>
                  <a:txBody>
                    <a:bodyPr/>
                    <a:lstStyle/>
                    <a:p>
                      <a:r>
                        <a:rPr lang="en-US" dirty="0">
                          <a:latin typeface="Quattrocento Sans" panose="020B0604020202020204" charset="0"/>
                        </a:rPr>
                        <a:t>Security</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If a company’s mail delivery system is reliable, the memo will be packed in the reader’s mailbox. Then, what the reader sees on the hard-copy page will be exactly what the writer wrote. Security depends on the ethics of coworkers and whether the memo was sent in an envelope.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The US postal service is very reliable. Once the reader opens the envelope, he or she sees exactly what was written. Privacy laws protect the letter’s content.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Email systems are not secure. Email can be tampered with, read by others, and sent to many people. Email stays within a company’s computer backup system and is the property of the company. Therefore, email is not private. </a:t>
                      </a:r>
                      <a:endParaRPr lang="en-GB" dirty="0">
                        <a:latin typeface="Quattrocento Sans" panose="020B0604020202020204" charset="0"/>
                      </a:endParaRPr>
                    </a:p>
                  </a:txBody>
                  <a:tcPr/>
                </a:tc>
                <a:tc>
                  <a:txBody>
                    <a:bodyPr/>
                    <a:lstStyle/>
                    <a:p>
                      <a:pPr algn="l"/>
                      <a:r>
                        <a:rPr lang="en-US" dirty="0">
                          <a:latin typeface="Quattrocento Sans" panose="020B0604020202020204" charset="0"/>
                        </a:rPr>
                        <a:t>The same problems with email security exist with IM and TM. </a:t>
                      </a:r>
                      <a:endParaRPr lang="en-GB" dirty="0">
                        <a:latin typeface="Quattrocento Sans" panose="020B0604020202020204" charset="0"/>
                      </a:endParaRPr>
                    </a:p>
                  </a:txBody>
                  <a:tcPr/>
                </a:tc>
                <a:extLst>
                  <a:ext uri="{0D108BD9-81ED-4DB2-BD59-A6C34878D82A}">
                    <a16:rowId xmlns:a16="http://schemas.microsoft.com/office/drawing/2014/main" val="1395141861"/>
                  </a:ext>
                </a:extLst>
              </a:tr>
            </a:tbl>
          </a:graphicData>
        </a:graphic>
      </p:graphicFrame>
    </p:spTree>
    <p:extLst>
      <p:ext uri="{BB962C8B-B14F-4D97-AF65-F5344CB8AC3E}">
        <p14:creationId xmlns:p14="http://schemas.microsoft.com/office/powerpoint/2010/main" val="70255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Ely template">
  <a:themeElements>
    <a:clrScheme name="Custom 347">
      <a:dk1>
        <a:srgbClr val="21355A"/>
      </a:dk1>
      <a:lt1>
        <a:srgbClr val="FFFFFF"/>
      </a:lt1>
      <a:dk2>
        <a:srgbClr val="59BB00"/>
      </a:dk2>
      <a:lt2>
        <a:srgbClr val="00BABE"/>
      </a:lt2>
      <a:accent1>
        <a:srgbClr val="3AA0FF"/>
      </a:accent1>
      <a:accent2>
        <a:srgbClr val="3924BB"/>
      </a:accent2>
      <a:accent3>
        <a:srgbClr val="D63ED1"/>
      </a:accent3>
      <a:accent4>
        <a:srgbClr val="FF0000"/>
      </a:accent4>
      <a:accent5>
        <a:srgbClr val="FF8200"/>
      </a:accent5>
      <a:accent6>
        <a:srgbClr val="FFCC00"/>
      </a:accent6>
      <a:hlink>
        <a:srgbClr val="1C7AD3"/>
      </a:hlink>
      <a:folHlink>
        <a:srgbClr val="6611CC"/>
      </a:folHlink>
    </a:clrScheme>
    <a:fontScheme name="Custom 2">
      <a:majorFont>
        <a:latin typeface="Bahnschrift SemiCondensed"/>
        <a:ea typeface=""/>
        <a:cs typeface=""/>
      </a:majorFont>
      <a:minorFont>
        <a:latin typeface="Consola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1982</TotalTime>
  <Words>2229</Words>
  <Application>Microsoft Office PowerPoint</Application>
  <PresentationFormat>On-screen Show (16:9)</PresentationFormat>
  <Paragraphs>415</Paragraphs>
  <Slides>69</Slides>
  <Notes>13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Arial</vt:lpstr>
      <vt:lpstr>Bahnschrift SemiCondensed</vt:lpstr>
      <vt:lpstr>Calibri</vt:lpstr>
      <vt:lpstr>Consolas</vt:lpstr>
      <vt:lpstr>Cooper Black</vt:lpstr>
      <vt:lpstr>Mali</vt:lpstr>
      <vt:lpstr>Nunito</vt:lpstr>
      <vt:lpstr>Quattrocento Sans</vt:lpstr>
      <vt:lpstr>Ely template</vt:lpstr>
      <vt:lpstr>Writing Memos and Emails</vt:lpstr>
      <vt:lpstr>The Importance of Memos, Letters, Emails and Instant Messages/Text Messages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Memos vs. Emails </vt:lpstr>
      <vt:lpstr>PowerPoint Presentation</vt:lpstr>
      <vt:lpstr>Memos</vt:lpstr>
      <vt:lpstr>Memos </vt:lpstr>
      <vt:lpstr>Memos </vt:lpstr>
      <vt:lpstr>Documentation: Examples </vt:lpstr>
      <vt:lpstr>Confirmation: Examples </vt:lpstr>
      <vt:lpstr>Procedures: Examples </vt:lpstr>
      <vt:lpstr>Recommendation: Examples </vt:lpstr>
      <vt:lpstr>Feasibility: Examples </vt:lpstr>
      <vt:lpstr>Status: Examples </vt:lpstr>
      <vt:lpstr>Directive (delegation of responsibilities): Examples </vt:lpstr>
      <vt:lpstr>Inquiry: Examples </vt:lpstr>
      <vt:lpstr>Cover: Examples </vt:lpstr>
      <vt:lpstr>Memos </vt:lpstr>
      <vt:lpstr>Subject Line </vt:lpstr>
      <vt:lpstr>PowerPoint Presentation</vt:lpstr>
      <vt:lpstr>Introduction</vt:lpstr>
      <vt:lpstr>Discussion</vt:lpstr>
      <vt:lpstr>Discussion</vt:lpstr>
      <vt:lpstr>Discussion</vt:lpstr>
      <vt:lpstr>Discussion</vt:lpstr>
      <vt:lpstr>Discussion</vt:lpstr>
      <vt:lpstr>Discussion</vt:lpstr>
      <vt:lpstr>PowerPoint Presentation</vt:lpstr>
      <vt:lpstr>Conclusion </vt:lpstr>
      <vt:lpstr>PowerPoint Presentation</vt:lpstr>
      <vt:lpstr>Audience Recognition</vt:lpstr>
      <vt:lpstr>Audience Recognition</vt:lpstr>
      <vt:lpstr>Style and Tone</vt:lpstr>
      <vt:lpstr>Style and Tone</vt:lpstr>
      <vt:lpstr>PowerPoint Presentation</vt:lpstr>
      <vt:lpstr>PowerPoint Presentation</vt:lpstr>
      <vt:lpstr>PowerPoint Presentation</vt:lpstr>
      <vt:lpstr>Activity: Rewrite the Memo</vt:lpstr>
      <vt:lpstr>PowerPoint Presentation</vt:lpstr>
      <vt:lpstr>Emails: Common Misconceptions Debunked</vt:lpstr>
      <vt:lpstr>Emails </vt:lpstr>
      <vt:lpstr>Emails </vt:lpstr>
      <vt:lpstr>Recognize your Audience </vt:lpstr>
      <vt:lpstr>Identify Yourself </vt:lpstr>
      <vt:lpstr>Provide an Effective Subject Line</vt:lpstr>
      <vt:lpstr>Keep your Message Brief</vt:lpstr>
      <vt:lpstr>Organize your Email Message</vt:lpstr>
      <vt:lpstr>Use Highlighting Techniques Sparingly</vt:lpstr>
      <vt:lpstr>Additional considerations</vt:lpstr>
      <vt:lpstr>Practice Netiquette</vt:lpstr>
      <vt:lpstr>PowerPoint Presentation</vt:lpstr>
      <vt:lpstr>PowerPoint Presentation</vt:lpstr>
      <vt:lpstr>PowerPoint Presentation</vt:lpstr>
      <vt:lpstr>Text Messages</vt:lpstr>
      <vt:lpstr>Challenges of IM</vt:lpstr>
      <vt:lpstr>PowerPoint Presentation</vt:lpstr>
      <vt:lpstr>Routine and Positive Messages</vt:lpstr>
      <vt:lpstr>Stating your Request Upfront</vt:lpstr>
      <vt:lpstr>Explaining and Justifying your Request</vt:lpstr>
      <vt:lpstr>Request specific action with a courteous close</vt:lpstr>
      <vt:lpstr>Asking for information and action</vt:lpstr>
      <vt:lpstr>Starting with the Main Idea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Aniqa Jahangeer</cp:lastModifiedBy>
  <cp:revision>19</cp:revision>
  <dcterms:modified xsi:type="dcterms:W3CDTF">2021-10-01T17:38:29Z</dcterms:modified>
</cp:coreProperties>
</file>